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8" r:id="rId3"/>
    <p:sldId id="273" r:id="rId4"/>
    <p:sldId id="269" r:id="rId5"/>
    <p:sldId id="279" r:id="rId6"/>
    <p:sldId id="280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25" d="100"/>
          <a:sy n="25" d="100"/>
        </p:scale>
        <p:origin x="-1310" y="-811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847206" y="480168"/>
            <a:ext cx="5314275" cy="883831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ts val="20000"/>
              </a:lnSpc>
            </a:pPr>
            <a:r>
              <a:rPr kumimoji="1" lang="ja-JP" altLang="en-US" sz="11000" b="1" spc="50" dirty="0" smtClean="0">
                <a:ln w="1143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私有地につき</a:t>
            </a:r>
            <a:endParaRPr kumimoji="1" lang="en-US" altLang="ja-JP" sz="11000" b="1" spc="50" dirty="0" smtClean="0">
              <a:ln w="11430"/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>
              <a:lnSpc>
                <a:spcPts val="20000"/>
              </a:lnSpc>
            </a:pPr>
            <a:r>
              <a:rPr lang="ja-JP" altLang="en-US" sz="17000" b="1" spc="5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駐車禁止</a:t>
            </a:r>
            <a:endParaRPr kumimoji="1" lang="ja-JP" altLang="en-US" sz="17000" b="1" spc="50" dirty="0">
              <a:ln w="1143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847206" y="480168"/>
            <a:ext cx="5314275" cy="8838317"/>
          </a:xfrm>
          <a:prstGeom prst="rect">
            <a:avLst/>
          </a:prstGeom>
          <a:noFill/>
          <a:effectLst/>
        </p:spPr>
        <p:txBody>
          <a:bodyPr vert="eaVert" wrap="none" rtlCol="0" anchor="b">
            <a:spAutoFit/>
          </a:bodyPr>
          <a:lstStyle/>
          <a:p>
            <a:pPr algn="ctr">
              <a:lnSpc>
                <a:spcPts val="20000"/>
              </a:lnSpc>
            </a:pPr>
            <a:r>
              <a:rPr kumimoji="1" lang="ja-JP" altLang="en-US" sz="11000" spc="50" dirty="0" smtClean="0">
                <a:ln w="11430"/>
                <a:solidFill>
                  <a:sysClr val="windowText" lastClr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私有地につき</a:t>
            </a:r>
            <a:endParaRPr kumimoji="1" lang="en-US" altLang="ja-JP" sz="11000" spc="50" dirty="0" smtClean="0">
              <a:ln w="11430"/>
              <a:solidFill>
                <a:sysClr val="windowText" lastClr="00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>
              <a:lnSpc>
                <a:spcPts val="20000"/>
              </a:lnSpc>
            </a:pPr>
            <a:r>
              <a:rPr lang="ja-JP" altLang="en-US" sz="17000" b="1" spc="50" dirty="0" smtClean="0">
                <a:ln w="11430"/>
                <a:solidFill>
                  <a:sysClr val="windowText" lastClr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駐車禁止</a:t>
            </a:r>
            <a:endParaRPr kumimoji="1" lang="ja-JP" altLang="en-US" sz="17000" b="1" spc="50" dirty="0">
              <a:ln w="11430"/>
              <a:solidFill>
                <a:sysClr val="windowText" lastClr="00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50360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グループ化 34"/>
          <p:cNvGrpSpPr/>
          <p:nvPr/>
        </p:nvGrpSpPr>
        <p:grpSpPr>
          <a:xfrm>
            <a:off x="386519" y="3067047"/>
            <a:ext cx="5892627" cy="3668483"/>
            <a:chOff x="-813766" y="3498685"/>
            <a:chExt cx="4828579" cy="3006055"/>
          </a:xfrm>
        </p:grpSpPr>
        <p:grpSp>
          <p:nvGrpSpPr>
            <p:cNvPr id="36" name="グループ化 35"/>
            <p:cNvGrpSpPr/>
            <p:nvPr/>
          </p:nvGrpSpPr>
          <p:grpSpPr>
            <a:xfrm>
              <a:off x="-813766" y="3498685"/>
              <a:ext cx="2085846" cy="2085840"/>
              <a:chOff x="-519094" y="3838202"/>
              <a:chExt cx="1017850" cy="1017848"/>
            </a:xfrm>
          </p:grpSpPr>
          <p:sp>
            <p:nvSpPr>
              <p:cNvPr id="105" name="円/楕円 104"/>
              <p:cNvSpPr/>
              <p:nvPr/>
            </p:nvSpPr>
            <p:spPr bwMode="auto">
              <a:xfrm>
                <a:off x="-460655" y="3896640"/>
                <a:ext cx="900972" cy="900970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禁止 105"/>
              <p:cNvSpPr/>
              <p:nvPr/>
            </p:nvSpPr>
            <p:spPr bwMode="auto">
              <a:xfrm>
                <a:off x="-519094" y="3838202"/>
                <a:ext cx="1017850" cy="1017848"/>
              </a:xfrm>
              <a:prstGeom prst="noSmoking">
                <a:avLst>
                  <a:gd name="adj" fmla="val 12483"/>
                </a:avLst>
              </a:prstGeom>
              <a:solidFill>
                <a:srgbClr val="FF0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" name="グループ化 36"/>
            <p:cNvGrpSpPr/>
            <p:nvPr/>
          </p:nvGrpSpPr>
          <p:grpSpPr>
            <a:xfrm>
              <a:off x="-460655" y="4439487"/>
              <a:ext cx="4475468" cy="2065253"/>
              <a:chOff x="2353366" y="3026545"/>
              <a:chExt cx="4475468" cy="2065253"/>
            </a:xfrm>
          </p:grpSpPr>
          <p:grpSp>
            <p:nvGrpSpPr>
              <p:cNvPr id="44" name="グループ化 43"/>
              <p:cNvGrpSpPr/>
              <p:nvPr/>
            </p:nvGrpSpPr>
            <p:grpSpPr>
              <a:xfrm>
                <a:off x="2353366" y="3026545"/>
                <a:ext cx="4475468" cy="1937059"/>
                <a:chOff x="2364244" y="3026544"/>
                <a:chExt cx="4475468" cy="1937059"/>
              </a:xfrm>
            </p:grpSpPr>
            <p:sp>
              <p:nvSpPr>
                <p:cNvPr id="100" name="角丸四角形 99"/>
                <p:cNvSpPr/>
                <p:nvPr/>
              </p:nvSpPr>
              <p:spPr bwMode="auto">
                <a:xfrm>
                  <a:off x="3562554" y="3026544"/>
                  <a:ext cx="2470565" cy="1437571"/>
                </a:xfrm>
                <a:prstGeom prst="roundRect">
                  <a:avLst>
                    <a:gd name="adj" fmla="val 5631"/>
                  </a:avLst>
                </a:prstGeom>
                <a:solidFill>
                  <a:schemeClr val="tx1"/>
                </a:solidFill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角丸四角形 100"/>
                <p:cNvSpPr/>
                <p:nvPr/>
              </p:nvSpPr>
              <p:spPr bwMode="auto">
                <a:xfrm>
                  <a:off x="2432721" y="3744035"/>
                  <a:ext cx="4338514" cy="885787"/>
                </a:xfrm>
                <a:prstGeom prst="roundRect">
                  <a:avLst/>
                </a:prstGeom>
                <a:solidFill>
                  <a:schemeClr val="tx1"/>
                </a:solidFill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角丸四角形 101"/>
                <p:cNvSpPr/>
                <p:nvPr/>
              </p:nvSpPr>
              <p:spPr bwMode="auto">
                <a:xfrm>
                  <a:off x="2364244" y="4464114"/>
                  <a:ext cx="4475468" cy="174761"/>
                </a:xfrm>
                <a:prstGeom prst="roundRect">
                  <a:avLst/>
                </a:prstGeom>
                <a:solidFill>
                  <a:schemeClr val="tx1"/>
                </a:solidFill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Oval 734"/>
                <p:cNvSpPr>
                  <a:spLocks noChangeArrowheads="1"/>
                </p:cNvSpPr>
                <p:nvPr/>
              </p:nvSpPr>
              <p:spPr bwMode="auto">
                <a:xfrm flipH="1">
                  <a:off x="5577051" y="4186928"/>
                  <a:ext cx="778232" cy="776675"/>
                </a:xfrm>
                <a:prstGeom prst="ellipse">
                  <a:avLst/>
                </a:prstGeom>
                <a:solidFill>
                  <a:schemeClr val="tx1"/>
                </a:solidFill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4" name="Oval 734"/>
                <p:cNvSpPr>
                  <a:spLocks noChangeArrowheads="1"/>
                </p:cNvSpPr>
                <p:nvPr/>
              </p:nvSpPr>
              <p:spPr bwMode="auto">
                <a:xfrm flipH="1">
                  <a:off x="2919195" y="4186928"/>
                  <a:ext cx="778232" cy="776675"/>
                </a:xfrm>
                <a:prstGeom prst="ellipse">
                  <a:avLst/>
                </a:prstGeom>
                <a:solidFill>
                  <a:schemeClr val="tx1"/>
                </a:solidFill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5" name="グループ化 44"/>
              <p:cNvGrpSpPr/>
              <p:nvPr/>
            </p:nvGrpSpPr>
            <p:grpSpPr>
              <a:xfrm>
                <a:off x="2353366" y="3026545"/>
                <a:ext cx="4475468" cy="2065253"/>
                <a:chOff x="2364244" y="3026544"/>
                <a:chExt cx="4475468" cy="2065253"/>
              </a:xfrm>
            </p:grpSpPr>
            <p:sp>
              <p:nvSpPr>
                <p:cNvPr id="46" name="角丸四角形 45"/>
                <p:cNvSpPr/>
                <p:nvPr/>
              </p:nvSpPr>
              <p:spPr bwMode="auto">
                <a:xfrm>
                  <a:off x="3562554" y="3026544"/>
                  <a:ext cx="2470565" cy="1437571"/>
                </a:xfrm>
                <a:prstGeom prst="roundRect">
                  <a:avLst>
                    <a:gd name="adj" fmla="val 5631"/>
                  </a:avLst>
                </a:prstGeom>
                <a:solidFill>
                  <a:srgbClr val="00B05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角丸四角形 46"/>
                <p:cNvSpPr/>
                <p:nvPr/>
              </p:nvSpPr>
              <p:spPr bwMode="auto">
                <a:xfrm>
                  <a:off x="3852706" y="3102556"/>
                  <a:ext cx="876561" cy="776494"/>
                </a:xfrm>
                <a:prstGeom prst="roundRect">
                  <a:avLst>
                    <a:gd name="adj" fmla="val 4993"/>
                  </a:avLst>
                </a:prstGeom>
                <a:solidFill>
                  <a:srgbClr val="00B0F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角丸四角形 47"/>
                <p:cNvSpPr/>
                <p:nvPr/>
              </p:nvSpPr>
              <p:spPr bwMode="auto">
                <a:xfrm>
                  <a:off x="4835391" y="3102556"/>
                  <a:ext cx="876561" cy="776494"/>
                </a:xfrm>
                <a:prstGeom prst="roundRect">
                  <a:avLst>
                    <a:gd name="adj" fmla="val 5778"/>
                  </a:avLst>
                </a:prstGeom>
                <a:solidFill>
                  <a:srgbClr val="00B0F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角丸四角形 48"/>
                <p:cNvSpPr/>
                <p:nvPr/>
              </p:nvSpPr>
              <p:spPr bwMode="auto">
                <a:xfrm>
                  <a:off x="3562555" y="3102556"/>
                  <a:ext cx="220315" cy="776494"/>
                </a:xfrm>
                <a:prstGeom prst="roundRect">
                  <a:avLst>
                    <a:gd name="adj" fmla="val 8133"/>
                  </a:avLst>
                </a:prstGeom>
                <a:solidFill>
                  <a:srgbClr val="00B0F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角丸四角形 49"/>
                <p:cNvSpPr/>
                <p:nvPr/>
              </p:nvSpPr>
              <p:spPr bwMode="auto">
                <a:xfrm>
                  <a:off x="5818075" y="3102556"/>
                  <a:ext cx="220315" cy="776494"/>
                </a:xfrm>
                <a:prstGeom prst="roundRect">
                  <a:avLst>
                    <a:gd name="adj" fmla="val 8133"/>
                  </a:avLst>
                </a:prstGeom>
                <a:solidFill>
                  <a:srgbClr val="00B0F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角丸四角形 83"/>
                <p:cNvSpPr/>
                <p:nvPr/>
              </p:nvSpPr>
              <p:spPr bwMode="auto">
                <a:xfrm>
                  <a:off x="2432721" y="3744035"/>
                  <a:ext cx="4338514" cy="885787"/>
                </a:xfrm>
                <a:prstGeom prst="roundRect">
                  <a:avLst/>
                </a:prstGeom>
                <a:solidFill>
                  <a:srgbClr val="00B05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" name="角丸四角形 84"/>
                <p:cNvSpPr/>
                <p:nvPr/>
              </p:nvSpPr>
              <p:spPr bwMode="auto">
                <a:xfrm>
                  <a:off x="3782870" y="3490803"/>
                  <a:ext cx="225025" cy="38824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B05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正方形/長方形 85"/>
                <p:cNvSpPr/>
                <p:nvPr/>
              </p:nvSpPr>
              <p:spPr bwMode="auto">
                <a:xfrm>
                  <a:off x="2432721" y="4186928"/>
                  <a:ext cx="4338514" cy="364566"/>
                </a:xfrm>
                <a:prstGeom prst="rect">
                  <a:avLst/>
                </a:prstGeom>
                <a:solidFill>
                  <a:schemeClr val="tx1">
                    <a:alpha val="30000"/>
                  </a:schemeClr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正方形/長方形 86"/>
                <p:cNvSpPr/>
                <p:nvPr/>
              </p:nvSpPr>
              <p:spPr bwMode="auto">
                <a:xfrm>
                  <a:off x="2432721" y="3879050"/>
                  <a:ext cx="225024" cy="585065"/>
                </a:xfrm>
                <a:prstGeom prst="rect">
                  <a:avLst/>
                </a:prstGeom>
                <a:solidFill>
                  <a:schemeClr val="bg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" name="正方形/長方形 87"/>
                <p:cNvSpPr/>
                <p:nvPr/>
              </p:nvSpPr>
              <p:spPr bwMode="auto">
                <a:xfrm>
                  <a:off x="6547521" y="3879050"/>
                  <a:ext cx="225024" cy="585065"/>
                </a:xfrm>
                <a:prstGeom prst="rect">
                  <a:avLst/>
                </a:prstGeom>
                <a:solidFill>
                  <a:srgbClr val="FF000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正方形/長方形 88"/>
                <p:cNvSpPr/>
                <p:nvPr/>
              </p:nvSpPr>
              <p:spPr bwMode="auto">
                <a:xfrm>
                  <a:off x="6547521" y="4299598"/>
                  <a:ext cx="225024" cy="164517"/>
                </a:xfrm>
                <a:prstGeom prst="rect">
                  <a:avLst/>
                </a:prstGeom>
                <a:solidFill>
                  <a:srgbClr val="FF9933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0" name="角丸四角形 89"/>
                <p:cNvSpPr/>
                <p:nvPr/>
              </p:nvSpPr>
              <p:spPr bwMode="auto">
                <a:xfrm>
                  <a:off x="2364244" y="4464114"/>
                  <a:ext cx="4475468" cy="174761"/>
                </a:xfrm>
                <a:prstGeom prst="roundRect">
                  <a:avLst/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弦 90"/>
                <p:cNvSpPr/>
                <p:nvPr/>
              </p:nvSpPr>
              <p:spPr bwMode="auto">
                <a:xfrm>
                  <a:off x="2856347" y="4185955"/>
                  <a:ext cx="905842" cy="905842"/>
                </a:xfrm>
                <a:prstGeom prst="chord">
                  <a:avLst>
                    <a:gd name="adj1" fmla="val 10863804"/>
                    <a:gd name="adj2" fmla="val 21545156"/>
                  </a:avLst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" name="弦 91"/>
                <p:cNvSpPr/>
                <p:nvPr/>
              </p:nvSpPr>
              <p:spPr bwMode="auto">
                <a:xfrm>
                  <a:off x="5513246" y="4185955"/>
                  <a:ext cx="905842" cy="905842"/>
                </a:xfrm>
                <a:prstGeom prst="chord">
                  <a:avLst>
                    <a:gd name="adj1" fmla="val 10863804"/>
                    <a:gd name="adj2" fmla="val 21545156"/>
                  </a:avLst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" name="角丸四角形 92"/>
                <p:cNvSpPr/>
                <p:nvPr/>
              </p:nvSpPr>
              <p:spPr bwMode="auto">
                <a:xfrm>
                  <a:off x="2854116" y="3924055"/>
                  <a:ext cx="298684" cy="135015"/>
                </a:xfrm>
                <a:prstGeom prst="roundRect">
                  <a:avLst/>
                </a:prstGeom>
                <a:solidFill>
                  <a:srgbClr val="FF9933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" name="Oval 734"/>
                <p:cNvSpPr>
                  <a:spLocks noChangeArrowheads="1"/>
                </p:cNvSpPr>
                <p:nvPr/>
              </p:nvSpPr>
              <p:spPr bwMode="auto">
                <a:xfrm flipH="1">
                  <a:off x="5577051" y="4186928"/>
                  <a:ext cx="778232" cy="776675"/>
                </a:xfrm>
                <a:prstGeom prst="ellipse">
                  <a:avLst/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5" name="Oval 735"/>
                <p:cNvSpPr>
                  <a:spLocks noChangeArrowheads="1"/>
                </p:cNvSpPr>
                <p:nvPr/>
              </p:nvSpPr>
              <p:spPr bwMode="auto">
                <a:xfrm flipH="1">
                  <a:off x="5708663" y="4318277"/>
                  <a:ext cx="517867" cy="516831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76200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6" name="Oval 734"/>
                <p:cNvSpPr>
                  <a:spLocks noChangeArrowheads="1"/>
                </p:cNvSpPr>
                <p:nvPr/>
              </p:nvSpPr>
              <p:spPr bwMode="auto">
                <a:xfrm flipH="1">
                  <a:off x="2919195" y="4186928"/>
                  <a:ext cx="778232" cy="776675"/>
                </a:xfrm>
                <a:prstGeom prst="ellipse">
                  <a:avLst/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7" name="Oval 735"/>
                <p:cNvSpPr>
                  <a:spLocks noChangeArrowheads="1"/>
                </p:cNvSpPr>
                <p:nvPr/>
              </p:nvSpPr>
              <p:spPr bwMode="auto">
                <a:xfrm flipH="1">
                  <a:off x="3050807" y="4318277"/>
                  <a:ext cx="517867" cy="516831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76200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8" name="角丸四角形 97"/>
                <p:cNvSpPr/>
                <p:nvPr/>
              </p:nvSpPr>
              <p:spPr bwMode="auto">
                <a:xfrm>
                  <a:off x="4426884" y="3845296"/>
                  <a:ext cx="267503" cy="117104"/>
                </a:xfrm>
                <a:prstGeom prst="roundRect">
                  <a:avLst/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" name="角丸四角形 98"/>
                <p:cNvSpPr/>
                <p:nvPr/>
              </p:nvSpPr>
              <p:spPr bwMode="auto">
                <a:xfrm>
                  <a:off x="5426628" y="3845296"/>
                  <a:ext cx="267503" cy="117104"/>
                </a:xfrm>
                <a:prstGeom prst="roundRect">
                  <a:avLst/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8" name="グループ化 37"/>
            <p:cNvGrpSpPr/>
            <p:nvPr/>
          </p:nvGrpSpPr>
          <p:grpSpPr>
            <a:xfrm>
              <a:off x="1530047" y="4624767"/>
              <a:ext cx="1683443" cy="1850384"/>
              <a:chOff x="632520" y="1088740"/>
              <a:chExt cx="1195609" cy="1314173"/>
            </a:xfrm>
          </p:grpSpPr>
          <p:grpSp>
            <p:nvGrpSpPr>
              <p:cNvPr id="39" name="グループ化 38"/>
              <p:cNvGrpSpPr/>
              <p:nvPr/>
            </p:nvGrpSpPr>
            <p:grpSpPr>
              <a:xfrm rot="900000">
                <a:off x="711221" y="1088740"/>
                <a:ext cx="1116908" cy="1228414"/>
                <a:chOff x="5249641" y="1081757"/>
                <a:chExt cx="1116908" cy="1228414"/>
              </a:xfrm>
            </p:grpSpPr>
            <p:sp>
              <p:nvSpPr>
                <p:cNvPr id="42" name="角丸四角形 41"/>
                <p:cNvSpPr/>
                <p:nvPr/>
              </p:nvSpPr>
              <p:spPr bwMode="auto">
                <a:xfrm>
                  <a:off x="5728207" y="1081757"/>
                  <a:ext cx="159775" cy="1228414"/>
                </a:xfrm>
                <a:prstGeom prst="roundRect">
                  <a:avLst>
                    <a:gd name="adj" fmla="val 9766"/>
                  </a:avLst>
                </a:prstGeom>
                <a:gradFill flip="none" rotWithShape="1">
                  <a:gsLst>
                    <a:gs pos="0">
                      <a:srgbClr val="FFCC00">
                        <a:shade val="30000"/>
                        <a:satMod val="115000"/>
                      </a:srgbClr>
                    </a:gs>
                    <a:gs pos="36000">
                      <a:srgbClr val="FFCC00">
                        <a:shade val="67500"/>
                        <a:satMod val="115000"/>
                      </a:srgbClr>
                    </a:gs>
                    <a:gs pos="100000">
                      <a:srgbClr val="FFCC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3" name="角丸四角形 42"/>
                <p:cNvSpPr/>
                <p:nvPr/>
              </p:nvSpPr>
              <p:spPr bwMode="auto">
                <a:xfrm>
                  <a:off x="5249641" y="1108535"/>
                  <a:ext cx="1116908" cy="622780"/>
                </a:xfrm>
                <a:prstGeom prst="roundRect">
                  <a:avLst>
                    <a:gd name="adj" fmla="val 9766"/>
                  </a:avLst>
                </a:prstGeom>
                <a:gradFill flip="none" rotWithShape="1">
                  <a:gsLst>
                    <a:gs pos="0">
                      <a:srgbClr val="FFCC00">
                        <a:shade val="30000"/>
                        <a:satMod val="115000"/>
                      </a:srgbClr>
                    </a:gs>
                    <a:gs pos="36000">
                      <a:srgbClr val="FFCC00">
                        <a:shade val="67500"/>
                        <a:satMod val="115000"/>
                      </a:srgbClr>
                    </a:gs>
                    <a:gs pos="100000">
                      <a:srgbClr val="FFCC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="horz" wrap="non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ja-JP" altLang="en-US" sz="4000" b="1" dirty="0" smtClean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私有地</a:t>
                  </a:r>
                  <a:endParaRPr lang="ja-JP" altLang="en-US" sz="4000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40" name="円/楕円 3"/>
              <p:cNvSpPr/>
              <p:nvPr/>
            </p:nvSpPr>
            <p:spPr bwMode="auto">
              <a:xfrm>
                <a:off x="632520" y="2062813"/>
                <a:ext cx="1080120" cy="340100"/>
              </a:xfrm>
              <a:custGeom>
                <a:avLst/>
                <a:gdLst>
                  <a:gd name="connsiteX0" fmla="*/ 0 w 1080120"/>
                  <a:gd name="connsiteY0" fmla="*/ 340100 h 680200"/>
                  <a:gd name="connsiteX1" fmla="*/ 540060 w 1080120"/>
                  <a:gd name="connsiteY1" fmla="*/ 0 h 680200"/>
                  <a:gd name="connsiteX2" fmla="*/ 1080120 w 1080120"/>
                  <a:gd name="connsiteY2" fmla="*/ 340100 h 680200"/>
                  <a:gd name="connsiteX3" fmla="*/ 540060 w 1080120"/>
                  <a:gd name="connsiteY3" fmla="*/ 680200 h 680200"/>
                  <a:gd name="connsiteX4" fmla="*/ 0 w 1080120"/>
                  <a:gd name="connsiteY4" fmla="*/ 340100 h 680200"/>
                  <a:gd name="connsiteX0" fmla="*/ 540060 w 1080120"/>
                  <a:gd name="connsiteY0" fmla="*/ 680200 h 771640"/>
                  <a:gd name="connsiteX1" fmla="*/ 0 w 1080120"/>
                  <a:gd name="connsiteY1" fmla="*/ 340100 h 771640"/>
                  <a:gd name="connsiteX2" fmla="*/ 540060 w 1080120"/>
                  <a:gd name="connsiteY2" fmla="*/ 0 h 771640"/>
                  <a:gd name="connsiteX3" fmla="*/ 1080120 w 1080120"/>
                  <a:gd name="connsiteY3" fmla="*/ 340100 h 771640"/>
                  <a:gd name="connsiteX4" fmla="*/ 631500 w 1080120"/>
                  <a:gd name="connsiteY4" fmla="*/ 771640 h 771640"/>
                  <a:gd name="connsiteX0" fmla="*/ 540060 w 1080120"/>
                  <a:gd name="connsiteY0" fmla="*/ 680200 h 680200"/>
                  <a:gd name="connsiteX1" fmla="*/ 0 w 1080120"/>
                  <a:gd name="connsiteY1" fmla="*/ 340100 h 680200"/>
                  <a:gd name="connsiteX2" fmla="*/ 540060 w 1080120"/>
                  <a:gd name="connsiteY2" fmla="*/ 0 h 680200"/>
                  <a:gd name="connsiteX3" fmla="*/ 1080120 w 1080120"/>
                  <a:gd name="connsiteY3" fmla="*/ 340100 h 680200"/>
                  <a:gd name="connsiteX0" fmla="*/ 0 w 1080120"/>
                  <a:gd name="connsiteY0" fmla="*/ 340100 h 340100"/>
                  <a:gd name="connsiteX1" fmla="*/ 540060 w 1080120"/>
                  <a:gd name="connsiteY1" fmla="*/ 0 h 340100"/>
                  <a:gd name="connsiteX2" fmla="*/ 1080120 w 1080120"/>
                  <a:gd name="connsiteY2" fmla="*/ 340100 h 340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80120" h="340100">
                    <a:moveTo>
                      <a:pt x="0" y="340100"/>
                    </a:moveTo>
                    <a:cubicBezTo>
                      <a:pt x="0" y="152268"/>
                      <a:pt x="241793" y="0"/>
                      <a:pt x="540060" y="0"/>
                    </a:cubicBezTo>
                    <a:cubicBezTo>
                      <a:pt x="838327" y="0"/>
                      <a:pt x="1080120" y="152268"/>
                      <a:pt x="1080120" y="340100"/>
                    </a:cubicBezTo>
                  </a:path>
                </a:pathLst>
              </a:custGeom>
              <a:solidFill>
                <a:srgbClr val="008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フリーフォーム 40"/>
              <p:cNvSpPr/>
              <p:nvPr/>
            </p:nvSpPr>
            <p:spPr bwMode="auto">
              <a:xfrm>
                <a:off x="931915" y="1993263"/>
                <a:ext cx="481330" cy="152400"/>
              </a:xfrm>
              <a:custGeom>
                <a:avLst/>
                <a:gdLst>
                  <a:gd name="connsiteX0" fmla="*/ 0 w 508000"/>
                  <a:gd name="connsiteY0" fmla="*/ 167644 h 167644"/>
                  <a:gd name="connsiteX1" fmla="*/ 147320 w 508000"/>
                  <a:gd name="connsiteY1" fmla="*/ 10164 h 167644"/>
                  <a:gd name="connsiteX2" fmla="*/ 157480 w 508000"/>
                  <a:gd name="connsiteY2" fmla="*/ 116844 h 167644"/>
                  <a:gd name="connsiteX3" fmla="*/ 269240 w 508000"/>
                  <a:gd name="connsiteY3" fmla="*/ 4 h 167644"/>
                  <a:gd name="connsiteX4" fmla="*/ 294640 w 508000"/>
                  <a:gd name="connsiteY4" fmla="*/ 111764 h 167644"/>
                  <a:gd name="connsiteX5" fmla="*/ 360680 w 508000"/>
                  <a:gd name="connsiteY5" fmla="*/ 25404 h 167644"/>
                  <a:gd name="connsiteX6" fmla="*/ 401320 w 508000"/>
                  <a:gd name="connsiteY6" fmla="*/ 121924 h 167644"/>
                  <a:gd name="connsiteX7" fmla="*/ 421640 w 508000"/>
                  <a:gd name="connsiteY7" fmla="*/ 30484 h 167644"/>
                  <a:gd name="connsiteX8" fmla="*/ 508000 w 508000"/>
                  <a:gd name="connsiteY8" fmla="*/ 152404 h 167644"/>
                  <a:gd name="connsiteX0" fmla="*/ 0 w 508000"/>
                  <a:gd name="connsiteY0" fmla="*/ 167644 h 167644"/>
                  <a:gd name="connsiteX1" fmla="*/ 147320 w 508000"/>
                  <a:gd name="connsiteY1" fmla="*/ 10164 h 167644"/>
                  <a:gd name="connsiteX2" fmla="*/ 157480 w 508000"/>
                  <a:gd name="connsiteY2" fmla="*/ 116844 h 167644"/>
                  <a:gd name="connsiteX3" fmla="*/ 269240 w 508000"/>
                  <a:gd name="connsiteY3" fmla="*/ 4 h 167644"/>
                  <a:gd name="connsiteX4" fmla="*/ 294640 w 508000"/>
                  <a:gd name="connsiteY4" fmla="*/ 111764 h 167644"/>
                  <a:gd name="connsiteX5" fmla="*/ 360680 w 508000"/>
                  <a:gd name="connsiteY5" fmla="*/ 25404 h 167644"/>
                  <a:gd name="connsiteX6" fmla="*/ 401320 w 508000"/>
                  <a:gd name="connsiteY6" fmla="*/ 121924 h 167644"/>
                  <a:gd name="connsiteX7" fmla="*/ 421640 w 508000"/>
                  <a:gd name="connsiteY7" fmla="*/ 30484 h 167644"/>
                  <a:gd name="connsiteX8" fmla="*/ 508000 w 508000"/>
                  <a:gd name="connsiteY8" fmla="*/ 152404 h 167644"/>
                  <a:gd name="connsiteX0" fmla="*/ 0 w 508000"/>
                  <a:gd name="connsiteY0" fmla="*/ 167644 h 167644"/>
                  <a:gd name="connsiteX1" fmla="*/ 147320 w 508000"/>
                  <a:gd name="connsiteY1" fmla="*/ 10164 h 167644"/>
                  <a:gd name="connsiteX2" fmla="*/ 157480 w 508000"/>
                  <a:gd name="connsiteY2" fmla="*/ 116844 h 167644"/>
                  <a:gd name="connsiteX3" fmla="*/ 269240 w 508000"/>
                  <a:gd name="connsiteY3" fmla="*/ 4 h 167644"/>
                  <a:gd name="connsiteX4" fmla="*/ 294640 w 508000"/>
                  <a:gd name="connsiteY4" fmla="*/ 111764 h 167644"/>
                  <a:gd name="connsiteX5" fmla="*/ 360680 w 508000"/>
                  <a:gd name="connsiteY5" fmla="*/ 25404 h 167644"/>
                  <a:gd name="connsiteX6" fmla="*/ 401320 w 508000"/>
                  <a:gd name="connsiteY6" fmla="*/ 121924 h 167644"/>
                  <a:gd name="connsiteX7" fmla="*/ 421640 w 508000"/>
                  <a:gd name="connsiteY7" fmla="*/ 30484 h 167644"/>
                  <a:gd name="connsiteX8" fmla="*/ 508000 w 508000"/>
                  <a:gd name="connsiteY8" fmla="*/ 152404 h 167644"/>
                  <a:gd name="connsiteX0" fmla="*/ 0 w 508000"/>
                  <a:gd name="connsiteY0" fmla="*/ 167646 h 167646"/>
                  <a:gd name="connsiteX1" fmla="*/ 147320 w 508000"/>
                  <a:gd name="connsiteY1" fmla="*/ 10166 h 167646"/>
                  <a:gd name="connsiteX2" fmla="*/ 157480 w 508000"/>
                  <a:gd name="connsiteY2" fmla="*/ 116846 h 167646"/>
                  <a:gd name="connsiteX3" fmla="*/ 269240 w 508000"/>
                  <a:gd name="connsiteY3" fmla="*/ 6 h 167646"/>
                  <a:gd name="connsiteX4" fmla="*/ 294640 w 508000"/>
                  <a:gd name="connsiteY4" fmla="*/ 111766 h 167646"/>
                  <a:gd name="connsiteX5" fmla="*/ 360680 w 508000"/>
                  <a:gd name="connsiteY5" fmla="*/ 25406 h 167646"/>
                  <a:gd name="connsiteX6" fmla="*/ 401320 w 508000"/>
                  <a:gd name="connsiteY6" fmla="*/ 121926 h 167646"/>
                  <a:gd name="connsiteX7" fmla="*/ 421640 w 508000"/>
                  <a:gd name="connsiteY7" fmla="*/ 30486 h 167646"/>
                  <a:gd name="connsiteX8" fmla="*/ 508000 w 508000"/>
                  <a:gd name="connsiteY8" fmla="*/ 152406 h 167646"/>
                  <a:gd name="connsiteX0" fmla="*/ 0 w 508000"/>
                  <a:gd name="connsiteY0" fmla="*/ 167646 h 167646"/>
                  <a:gd name="connsiteX1" fmla="*/ 147320 w 508000"/>
                  <a:gd name="connsiteY1" fmla="*/ 10166 h 167646"/>
                  <a:gd name="connsiteX2" fmla="*/ 157480 w 508000"/>
                  <a:gd name="connsiteY2" fmla="*/ 116846 h 167646"/>
                  <a:gd name="connsiteX3" fmla="*/ 269240 w 508000"/>
                  <a:gd name="connsiteY3" fmla="*/ 6 h 167646"/>
                  <a:gd name="connsiteX4" fmla="*/ 294640 w 508000"/>
                  <a:gd name="connsiteY4" fmla="*/ 111766 h 167646"/>
                  <a:gd name="connsiteX5" fmla="*/ 360680 w 508000"/>
                  <a:gd name="connsiteY5" fmla="*/ 25406 h 167646"/>
                  <a:gd name="connsiteX6" fmla="*/ 401320 w 508000"/>
                  <a:gd name="connsiteY6" fmla="*/ 121926 h 167646"/>
                  <a:gd name="connsiteX7" fmla="*/ 421640 w 508000"/>
                  <a:gd name="connsiteY7" fmla="*/ 30486 h 167646"/>
                  <a:gd name="connsiteX8" fmla="*/ 508000 w 508000"/>
                  <a:gd name="connsiteY8" fmla="*/ 152406 h 167646"/>
                  <a:gd name="connsiteX0" fmla="*/ 0 w 508000"/>
                  <a:gd name="connsiteY0" fmla="*/ 167646 h 167646"/>
                  <a:gd name="connsiteX1" fmla="*/ 147320 w 508000"/>
                  <a:gd name="connsiteY1" fmla="*/ 10166 h 167646"/>
                  <a:gd name="connsiteX2" fmla="*/ 157480 w 508000"/>
                  <a:gd name="connsiteY2" fmla="*/ 116846 h 167646"/>
                  <a:gd name="connsiteX3" fmla="*/ 269240 w 508000"/>
                  <a:gd name="connsiteY3" fmla="*/ 6 h 167646"/>
                  <a:gd name="connsiteX4" fmla="*/ 294640 w 508000"/>
                  <a:gd name="connsiteY4" fmla="*/ 111766 h 167646"/>
                  <a:gd name="connsiteX5" fmla="*/ 360680 w 508000"/>
                  <a:gd name="connsiteY5" fmla="*/ 25406 h 167646"/>
                  <a:gd name="connsiteX6" fmla="*/ 401320 w 508000"/>
                  <a:gd name="connsiteY6" fmla="*/ 121926 h 167646"/>
                  <a:gd name="connsiteX7" fmla="*/ 427355 w 508000"/>
                  <a:gd name="connsiteY7" fmla="*/ 7626 h 167646"/>
                  <a:gd name="connsiteX8" fmla="*/ 508000 w 508000"/>
                  <a:gd name="connsiteY8" fmla="*/ 152406 h 167646"/>
                  <a:gd name="connsiteX0" fmla="*/ 0 w 508000"/>
                  <a:gd name="connsiteY0" fmla="*/ 167646 h 167646"/>
                  <a:gd name="connsiteX1" fmla="*/ 147320 w 508000"/>
                  <a:gd name="connsiteY1" fmla="*/ 10166 h 167646"/>
                  <a:gd name="connsiteX2" fmla="*/ 157480 w 508000"/>
                  <a:gd name="connsiteY2" fmla="*/ 116846 h 167646"/>
                  <a:gd name="connsiteX3" fmla="*/ 269240 w 508000"/>
                  <a:gd name="connsiteY3" fmla="*/ 6 h 167646"/>
                  <a:gd name="connsiteX4" fmla="*/ 294640 w 508000"/>
                  <a:gd name="connsiteY4" fmla="*/ 111766 h 167646"/>
                  <a:gd name="connsiteX5" fmla="*/ 360680 w 508000"/>
                  <a:gd name="connsiteY5" fmla="*/ 25406 h 167646"/>
                  <a:gd name="connsiteX6" fmla="*/ 401320 w 508000"/>
                  <a:gd name="connsiteY6" fmla="*/ 121926 h 167646"/>
                  <a:gd name="connsiteX7" fmla="*/ 427355 w 508000"/>
                  <a:gd name="connsiteY7" fmla="*/ 7626 h 167646"/>
                  <a:gd name="connsiteX8" fmla="*/ 508000 w 508000"/>
                  <a:gd name="connsiteY8" fmla="*/ 152406 h 167646"/>
                  <a:gd name="connsiteX0" fmla="*/ 0 w 508000"/>
                  <a:gd name="connsiteY0" fmla="*/ 167646 h 167646"/>
                  <a:gd name="connsiteX1" fmla="*/ 183515 w 508000"/>
                  <a:gd name="connsiteY1" fmla="*/ 12071 h 167646"/>
                  <a:gd name="connsiteX2" fmla="*/ 157480 w 508000"/>
                  <a:gd name="connsiteY2" fmla="*/ 116846 h 167646"/>
                  <a:gd name="connsiteX3" fmla="*/ 269240 w 508000"/>
                  <a:gd name="connsiteY3" fmla="*/ 6 h 167646"/>
                  <a:gd name="connsiteX4" fmla="*/ 294640 w 508000"/>
                  <a:gd name="connsiteY4" fmla="*/ 111766 h 167646"/>
                  <a:gd name="connsiteX5" fmla="*/ 360680 w 508000"/>
                  <a:gd name="connsiteY5" fmla="*/ 25406 h 167646"/>
                  <a:gd name="connsiteX6" fmla="*/ 401320 w 508000"/>
                  <a:gd name="connsiteY6" fmla="*/ 121926 h 167646"/>
                  <a:gd name="connsiteX7" fmla="*/ 427355 w 508000"/>
                  <a:gd name="connsiteY7" fmla="*/ 7626 h 167646"/>
                  <a:gd name="connsiteX8" fmla="*/ 508000 w 508000"/>
                  <a:gd name="connsiteY8" fmla="*/ 152406 h 167646"/>
                  <a:gd name="connsiteX0" fmla="*/ 0 w 508000"/>
                  <a:gd name="connsiteY0" fmla="*/ 167646 h 167646"/>
                  <a:gd name="connsiteX1" fmla="*/ 183515 w 508000"/>
                  <a:gd name="connsiteY1" fmla="*/ 12071 h 167646"/>
                  <a:gd name="connsiteX2" fmla="*/ 157480 w 508000"/>
                  <a:gd name="connsiteY2" fmla="*/ 116846 h 167646"/>
                  <a:gd name="connsiteX3" fmla="*/ 269240 w 508000"/>
                  <a:gd name="connsiteY3" fmla="*/ 6 h 167646"/>
                  <a:gd name="connsiteX4" fmla="*/ 294640 w 508000"/>
                  <a:gd name="connsiteY4" fmla="*/ 111766 h 167646"/>
                  <a:gd name="connsiteX5" fmla="*/ 360680 w 508000"/>
                  <a:gd name="connsiteY5" fmla="*/ 25406 h 167646"/>
                  <a:gd name="connsiteX6" fmla="*/ 401320 w 508000"/>
                  <a:gd name="connsiteY6" fmla="*/ 121926 h 167646"/>
                  <a:gd name="connsiteX7" fmla="*/ 427355 w 508000"/>
                  <a:gd name="connsiteY7" fmla="*/ 7626 h 167646"/>
                  <a:gd name="connsiteX8" fmla="*/ 508000 w 508000"/>
                  <a:gd name="connsiteY8" fmla="*/ 152406 h 167646"/>
                  <a:gd name="connsiteX0" fmla="*/ 0 w 508000"/>
                  <a:gd name="connsiteY0" fmla="*/ 167640 h 167640"/>
                  <a:gd name="connsiteX1" fmla="*/ 183515 w 508000"/>
                  <a:gd name="connsiteY1" fmla="*/ 12065 h 167640"/>
                  <a:gd name="connsiteX2" fmla="*/ 157480 w 508000"/>
                  <a:gd name="connsiteY2" fmla="*/ 116840 h 167640"/>
                  <a:gd name="connsiteX3" fmla="*/ 269240 w 508000"/>
                  <a:gd name="connsiteY3" fmla="*/ 0 h 167640"/>
                  <a:gd name="connsiteX4" fmla="*/ 294640 w 508000"/>
                  <a:gd name="connsiteY4" fmla="*/ 111760 h 167640"/>
                  <a:gd name="connsiteX5" fmla="*/ 360680 w 508000"/>
                  <a:gd name="connsiteY5" fmla="*/ 25400 h 167640"/>
                  <a:gd name="connsiteX6" fmla="*/ 401320 w 508000"/>
                  <a:gd name="connsiteY6" fmla="*/ 121920 h 167640"/>
                  <a:gd name="connsiteX7" fmla="*/ 427355 w 508000"/>
                  <a:gd name="connsiteY7" fmla="*/ 7620 h 167640"/>
                  <a:gd name="connsiteX8" fmla="*/ 508000 w 508000"/>
                  <a:gd name="connsiteY8" fmla="*/ 152400 h 167640"/>
                  <a:gd name="connsiteX0" fmla="*/ 0 w 508000"/>
                  <a:gd name="connsiteY0" fmla="*/ 167640 h 167640"/>
                  <a:gd name="connsiteX1" fmla="*/ 183515 w 508000"/>
                  <a:gd name="connsiteY1" fmla="*/ 12065 h 167640"/>
                  <a:gd name="connsiteX2" fmla="*/ 157480 w 508000"/>
                  <a:gd name="connsiteY2" fmla="*/ 116840 h 167640"/>
                  <a:gd name="connsiteX3" fmla="*/ 269240 w 508000"/>
                  <a:gd name="connsiteY3" fmla="*/ 0 h 167640"/>
                  <a:gd name="connsiteX4" fmla="*/ 294640 w 508000"/>
                  <a:gd name="connsiteY4" fmla="*/ 111760 h 167640"/>
                  <a:gd name="connsiteX5" fmla="*/ 360680 w 508000"/>
                  <a:gd name="connsiteY5" fmla="*/ 25400 h 167640"/>
                  <a:gd name="connsiteX6" fmla="*/ 401320 w 508000"/>
                  <a:gd name="connsiteY6" fmla="*/ 121920 h 167640"/>
                  <a:gd name="connsiteX7" fmla="*/ 427355 w 508000"/>
                  <a:gd name="connsiteY7" fmla="*/ 7620 h 167640"/>
                  <a:gd name="connsiteX8" fmla="*/ 508000 w 508000"/>
                  <a:gd name="connsiteY8" fmla="*/ 152400 h 167640"/>
                  <a:gd name="connsiteX0" fmla="*/ 0 w 508000"/>
                  <a:gd name="connsiteY0" fmla="*/ 167640 h 167640"/>
                  <a:gd name="connsiteX1" fmla="*/ 183515 w 508000"/>
                  <a:gd name="connsiteY1" fmla="*/ 12065 h 167640"/>
                  <a:gd name="connsiteX2" fmla="*/ 157480 w 508000"/>
                  <a:gd name="connsiteY2" fmla="*/ 116840 h 167640"/>
                  <a:gd name="connsiteX3" fmla="*/ 269240 w 508000"/>
                  <a:gd name="connsiteY3" fmla="*/ 0 h 167640"/>
                  <a:gd name="connsiteX4" fmla="*/ 294640 w 508000"/>
                  <a:gd name="connsiteY4" fmla="*/ 111760 h 167640"/>
                  <a:gd name="connsiteX5" fmla="*/ 341630 w 508000"/>
                  <a:gd name="connsiteY5" fmla="*/ 8255 h 167640"/>
                  <a:gd name="connsiteX6" fmla="*/ 401320 w 508000"/>
                  <a:gd name="connsiteY6" fmla="*/ 121920 h 167640"/>
                  <a:gd name="connsiteX7" fmla="*/ 427355 w 508000"/>
                  <a:gd name="connsiteY7" fmla="*/ 7620 h 167640"/>
                  <a:gd name="connsiteX8" fmla="*/ 508000 w 508000"/>
                  <a:gd name="connsiteY8" fmla="*/ 152400 h 167640"/>
                  <a:gd name="connsiteX0" fmla="*/ 0 w 508000"/>
                  <a:gd name="connsiteY0" fmla="*/ 167640 h 167640"/>
                  <a:gd name="connsiteX1" fmla="*/ 183515 w 508000"/>
                  <a:gd name="connsiteY1" fmla="*/ 12065 h 167640"/>
                  <a:gd name="connsiteX2" fmla="*/ 157480 w 508000"/>
                  <a:gd name="connsiteY2" fmla="*/ 116840 h 167640"/>
                  <a:gd name="connsiteX3" fmla="*/ 269240 w 508000"/>
                  <a:gd name="connsiteY3" fmla="*/ 0 h 167640"/>
                  <a:gd name="connsiteX4" fmla="*/ 294640 w 508000"/>
                  <a:gd name="connsiteY4" fmla="*/ 111760 h 167640"/>
                  <a:gd name="connsiteX5" fmla="*/ 341630 w 508000"/>
                  <a:gd name="connsiteY5" fmla="*/ 8255 h 167640"/>
                  <a:gd name="connsiteX6" fmla="*/ 401320 w 508000"/>
                  <a:gd name="connsiteY6" fmla="*/ 121920 h 167640"/>
                  <a:gd name="connsiteX7" fmla="*/ 427355 w 508000"/>
                  <a:gd name="connsiteY7" fmla="*/ 7620 h 167640"/>
                  <a:gd name="connsiteX8" fmla="*/ 508000 w 508000"/>
                  <a:gd name="connsiteY8" fmla="*/ 152400 h 167640"/>
                  <a:gd name="connsiteX0" fmla="*/ 0 w 508000"/>
                  <a:gd name="connsiteY0" fmla="*/ 167640 h 167640"/>
                  <a:gd name="connsiteX1" fmla="*/ 183515 w 508000"/>
                  <a:gd name="connsiteY1" fmla="*/ 12065 h 167640"/>
                  <a:gd name="connsiteX2" fmla="*/ 157480 w 508000"/>
                  <a:gd name="connsiteY2" fmla="*/ 116840 h 167640"/>
                  <a:gd name="connsiteX3" fmla="*/ 269240 w 508000"/>
                  <a:gd name="connsiteY3" fmla="*/ 0 h 167640"/>
                  <a:gd name="connsiteX4" fmla="*/ 294640 w 508000"/>
                  <a:gd name="connsiteY4" fmla="*/ 111760 h 167640"/>
                  <a:gd name="connsiteX5" fmla="*/ 341630 w 508000"/>
                  <a:gd name="connsiteY5" fmla="*/ 8255 h 167640"/>
                  <a:gd name="connsiteX6" fmla="*/ 401320 w 508000"/>
                  <a:gd name="connsiteY6" fmla="*/ 121920 h 167640"/>
                  <a:gd name="connsiteX7" fmla="*/ 427355 w 508000"/>
                  <a:gd name="connsiteY7" fmla="*/ 7620 h 167640"/>
                  <a:gd name="connsiteX8" fmla="*/ 508000 w 508000"/>
                  <a:gd name="connsiteY8" fmla="*/ 152400 h 167640"/>
                  <a:gd name="connsiteX0" fmla="*/ 0 w 508000"/>
                  <a:gd name="connsiteY0" fmla="*/ 167640 h 167640"/>
                  <a:gd name="connsiteX1" fmla="*/ 183515 w 508000"/>
                  <a:gd name="connsiteY1" fmla="*/ 12065 h 167640"/>
                  <a:gd name="connsiteX2" fmla="*/ 157480 w 508000"/>
                  <a:gd name="connsiteY2" fmla="*/ 116840 h 167640"/>
                  <a:gd name="connsiteX3" fmla="*/ 269240 w 508000"/>
                  <a:gd name="connsiteY3" fmla="*/ 0 h 167640"/>
                  <a:gd name="connsiteX4" fmla="*/ 294640 w 508000"/>
                  <a:gd name="connsiteY4" fmla="*/ 111760 h 167640"/>
                  <a:gd name="connsiteX5" fmla="*/ 341630 w 508000"/>
                  <a:gd name="connsiteY5" fmla="*/ 8255 h 167640"/>
                  <a:gd name="connsiteX6" fmla="*/ 401320 w 508000"/>
                  <a:gd name="connsiteY6" fmla="*/ 121920 h 167640"/>
                  <a:gd name="connsiteX7" fmla="*/ 427355 w 508000"/>
                  <a:gd name="connsiteY7" fmla="*/ 7620 h 167640"/>
                  <a:gd name="connsiteX8" fmla="*/ 508000 w 508000"/>
                  <a:gd name="connsiteY8" fmla="*/ 152400 h 167640"/>
                  <a:gd name="connsiteX0" fmla="*/ 0 w 481330"/>
                  <a:gd name="connsiteY0" fmla="*/ 139065 h 152400"/>
                  <a:gd name="connsiteX1" fmla="*/ 156845 w 481330"/>
                  <a:gd name="connsiteY1" fmla="*/ 12065 h 152400"/>
                  <a:gd name="connsiteX2" fmla="*/ 130810 w 481330"/>
                  <a:gd name="connsiteY2" fmla="*/ 116840 h 152400"/>
                  <a:gd name="connsiteX3" fmla="*/ 242570 w 481330"/>
                  <a:gd name="connsiteY3" fmla="*/ 0 h 152400"/>
                  <a:gd name="connsiteX4" fmla="*/ 267970 w 481330"/>
                  <a:gd name="connsiteY4" fmla="*/ 111760 h 152400"/>
                  <a:gd name="connsiteX5" fmla="*/ 314960 w 481330"/>
                  <a:gd name="connsiteY5" fmla="*/ 8255 h 152400"/>
                  <a:gd name="connsiteX6" fmla="*/ 374650 w 481330"/>
                  <a:gd name="connsiteY6" fmla="*/ 121920 h 152400"/>
                  <a:gd name="connsiteX7" fmla="*/ 400685 w 481330"/>
                  <a:gd name="connsiteY7" fmla="*/ 7620 h 152400"/>
                  <a:gd name="connsiteX8" fmla="*/ 481330 w 481330"/>
                  <a:gd name="connsiteY8" fmla="*/ 152400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1330" h="152400">
                    <a:moveTo>
                      <a:pt x="0" y="139065"/>
                    </a:moveTo>
                    <a:cubicBezTo>
                      <a:pt x="60536" y="64558"/>
                      <a:pt x="130598" y="20532"/>
                      <a:pt x="156845" y="12065"/>
                    </a:cubicBezTo>
                    <a:cubicBezTo>
                      <a:pt x="156422" y="37888"/>
                      <a:pt x="123825" y="97578"/>
                      <a:pt x="130810" y="116840"/>
                    </a:cubicBezTo>
                    <a:cubicBezTo>
                      <a:pt x="156845" y="96097"/>
                      <a:pt x="212090" y="23707"/>
                      <a:pt x="242570" y="0"/>
                    </a:cubicBezTo>
                    <a:cubicBezTo>
                      <a:pt x="261620" y="18203"/>
                      <a:pt x="254635" y="86572"/>
                      <a:pt x="267970" y="111760"/>
                    </a:cubicBezTo>
                    <a:cubicBezTo>
                      <a:pt x="290830" y="83608"/>
                      <a:pt x="299085" y="29422"/>
                      <a:pt x="314960" y="8255"/>
                    </a:cubicBezTo>
                    <a:cubicBezTo>
                      <a:pt x="334645" y="28998"/>
                      <a:pt x="360363" y="122026"/>
                      <a:pt x="374650" y="121920"/>
                    </a:cubicBezTo>
                    <a:cubicBezTo>
                      <a:pt x="388937" y="121814"/>
                      <a:pt x="377190" y="15875"/>
                      <a:pt x="400685" y="7620"/>
                    </a:cubicBezTo>
                    <a:cubicBezTo>
                      <a:pt x="437515" y="39370"/>
                      <a:pt x="447040" y="93980"/>
                      <a:pt x="481330" y="152400"/>
                    </a:cubicBezTo>
                  </a:path>
                </a:pathLst>
              </a:custGeom>
              <a:solidFill>
                <a:srgbClr val="008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/>
          <p:cNvSpPr txBox="1"/>
          <p:nvPr/>
        </p:nvSpPr>
        <p:spPr>
          <a:xfrm>
            <a:off x="5945" y="6303150"/>
            <a:ext cx="6852056" cy="280076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72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私有地につき</a:t>
            </a:r>
            <a:r>
              <a:rPr kumimoji="1" lang="ja-JP" altLang="en-US" sz="104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駐車禁止</a:t>
            </a:r>
            <a:endParaRPr kumimoji="1" lang="ja-JP" altLang="en-US" sz="10400" b="1" spc="50" dirty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6" name="グループ化 35"/>
          <p:cNvGrpSpPr/>
          <p:nvPr/>
        </p:nvGrpSpPr>
        <p:grpSpPr>
          <a:xfrm>
            <a:off x="413665" y="1573743"/>
            <a:ext cx="5892627" cy="3668483"/>
            <a:chOff x="-813766" y="3498685"/>
            <a:chExt cx="4828579" cy="3006055"/>
          </a:xfrm>
        </p:grpSpPr>
        <p:grpSp>
          <p:nvGrpSpPr>
            <p:cNvPr id="37" name="グループ化 36"/>
            <p:cNvGrpSpPr/>
            <p:nvPr/>
          </p:nvGrpSpPr>
          <p:grpSpPr>
            <a:xfrm>
              <a:off x="-813766" y="3498685"/>
              <a:ext cx="2085846" cy="2085840"/>
              <a:chOff x="-519094" y="3838202"/>
              <a:chExt cx="1017850" cy="1017848"/>
            </a:xfrm>
          </p:grpSpPr>
          <p:sp>
            <p:nvSpPr>
              <p:cNvPr id="90" name="円/楕円 89"/>
              <p:cNvSpPr/>
              <p:nvPr/>
            </p:nvSpPr>
            <p:spPr bwMode="auto">
              <a:xfrm>
                <a:off x="-460655" y="3896640"/>
                <a:ext cx="900972" cy="900970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禁止 90"/>
              <p:cNvSpPr/>
              <p:nvPr/>
            </p:nvSpPr>
            <p:spPr bwMode="auto">
              <a:xfrm>
                <a:off x="-519094" y="3838202"/>
                <a:ext cx="1017850" cy="1017848"/>
              </a:xfrm>
              <a:prstGeom prst="noSmoking">
                <a:avLst>
                  <a:gd name="adj" fmla="val 12483"/>
                </a:avLst>
              </a:prstGeom>
              <a:solidFill>
                <a:srgbClr val="FF0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" name="グループ化 37"/>
            <p:cNvGrpSpPr/>
            <p:nvPr/>
          </p:nvGrpSpPr>
          <p:grpSpPr>
            <a:xfrm>
              <a:off x="-460655" y="4439487"/>
              <a:ext cx="4475468" cy="2065253"/>
              <a:chOff x="2353366" y="3026545"/>
              <a:chExt cx="4475468" cy="2065253"/>
            </a:xfrm>
          </p:grpSpPr>
          <p:grpSp>
            <p:nvGrpSpPr>
              <p:cNvPr id="45" name="グループ化 44"/>
              <p:cNvGrpSpPr/>
              <p:nvPr/>
            </p:nvGrpSpPr>
            <p:grpSpPr>
              <a:xfrm>
                <a:off x="2353366" y="3026545"/>
                <a:ext cx="4475468" cy="1937059"/>
                <a:chOff x="2364244" y="3026544"/>
                <a:chExt cx="4475468" cy="1937059"/>
              </a:xfrm>
            </p:grpSpPr>
            <p:sp>
              <p:nvSpPr>
                <p:cNvPr id="85" name="角丸四角形 84"/>
                <p:cNvSpPr/>
                <p:nvPr/>
              </p:nvSpPr>
              <p:spPr bwMode="auto">
                <a:xfrm>
                  <a:off x="3562554" y="3026544"/>
                  <a:ext cx="2470565" cy="1437571"/>
                </a:xfrm>
                <a:prstGeom prst="roundRect">
                  <a:avLst>
                    <a:gd name="adj" fmla="val 5631"/>
                  </a:avLst>
                </a:prstGeom>
                <a:solidFill>
                  <a:schemeClr val="tx1"/>
                </a:solidFill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角丸四角形 85"/>
                <p:cNvSpPr/>
                <p:nvPr/>
              </p:nvSpPr>
              <p:spPr bwMode="auto">
                <a:xfrm>
                  <a:off x="2432721" y="3744035"/>
                  <a:ext cx="4338514" cy="885787"/>
                </a:xfrm>
                <a:prstGeom prst="roundRect">
                  <a:avLst/>
                </a:prstGeom>
                <a:solidFill>
                  <a:schemeClr val="tx1"/>
                </a:solidFill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角丸四角形 86"/>
                <p:cNvSpPr/>
                <p:nvPr/>
              </p:nvSpPr>
              <p:spPr bwMode="auto">
                <a:xfrm>
                  <a:off x="2364244" y="4464114"/>
                  <a:ext cx="4475468" cy="174761"/>
                </a:xfrm>
                <a:prstGeom prst="roundRect">
                  <a:avLst/>
                </a:prstGeom>
                <a:solidFill>
                  <a:schemeClr val="tx1"/>
                </a:solidFill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" name="Oval 734"/>
                <p:cNvSpPr>
                  <a:spLocks noChangeArrowheads="1"/>
                </p:cNvSpPr>
                <p:nvPr/>
              </p:nvSpPr>
              <p:spPr bwMode="auto">
                <a:xfrm flipH="1">
                  <a:off x="5577051" y="4186928"/>
                  <a:ext cx="778232" cy="776675"/>
                </a:xfrm>
                <a:prstGeom prst="ellipse">
                  <a:avLst/>
                </a:prstGeom>
                <a:solidFill>
                  <a:schemeClr val="tx1"/>
                </a:solidFill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9" name="Oval 734"/>
                <p:cNvSpPr>
                  <a:spLocks noChangeArrowheads="1"/>
                </p:cNvSpPr>
                <p:nvPr/>
              </p:nvSpPr>
              <p:spPr bwMode="auto">
                <a:xfrm flipH="1">
                  <a:off x="2919195" y="4186928"/>
                  <a:ext cx="778232" cy="776675"/>
                </a:xfrm>
                <a:prstGeom prst="ellipse">
                  <a:avLst/>
                </a:prstGeom>
                <a:solidFill>
                  <a:schemeClr val="tx1"/>
                </a:solidFill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6" name="グループ化 45"/>
              <p:cNvGrpSpPr/>
              <p:nvPr/>
            </p:nvGrpSpPr>
            <p:grpSpPr>
              <a:xfrm>
                <a:off x="2353366" y="3026545"/>
                <a:ext cx="4475468" cy="2065253"/>
                <a:chOff x="2364244" y="3026544"/>
                <a:chExt cx="4475468" cy="2065253"/>
              </a:xfrm>
            </p:grpSpPr>
            <p:sp>
              <p:nvSpPr>
                <p:cNvPr id="47" name="角丸四角形 46"/>
                <p:cNvSpPr/>
                <p:nvPr/>
              </p:nvSpPr>
              <p:spPr bwMode="auto">
                <a:xfrm>
                  <a:off x="3562554" y="3026544"/>
                  <a:ext cx="2470565" cy="1437571"/>
                </a:xfrm>
                <a:prstGeom prst="roundRect">
                  <a:avLst>
                    <a:gd name="adj" fmla="val 5631"/>
                  </a:avLst>
                </a:prstGeom>
                <a:solidFill>
                  <a:srgbClr val="00B05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角丸四角形 47"/>
                <p:cNvSpPr/>
                <p:nvPr/>
              </p:nvSpPr>
              <p:spPr bwMode="auto">
                <a:xfrm>
                  <a:off x="3852706" y="3102556"/>
                  <a:ext cx="876561" cy="776494"/>
                </a:xfrm>
                <a:prstGeom prst="roundRect">
                  <a:avLst>
                    <a:gd name="adj" fmla="val 4993"/>
                  </a:avLst>
                </a:prstGeom>
                <a:solidFill>
                  <a:srgbClr val="00B0F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角丸四角形 48"/>
                <p:cNvSpPr/>
                <p:nvPr/>
              </p:nvSpPr>
              <p:spPr bwMode="auto">
                <a:xfrm>
                  <a:off x="4835391" y="3102556"/>
                  <a:ext cx="876561" cy="776494"/>
                </a:xfrm>
                <a:prstGeom prst="roundRect">
                  <a:avLst>
                    <a:gd name="adj" fmla="val 5778"/>
                  </a:avLst>
                </a:prstGeom>
                <a:solidFill>
                  <a:srgbClr val="00B0F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角丸四角形 49"/>
                <p:cNvSpPr/>
                <p:nvPr/>
              </p:nvSpPr>
              <p:spPr bwMode="auto">
                <a:xfrm>
                  <a:off x="3562555" y="3102556"/>
                  <a:ext cx="220315" cy="776494"/>
                </a:xfrm>
                <a:prstGeom prst="roundRect">
                  <a:avLst>
                    <a:gd name="adj" fmla="val 8133"/>
                  </a:avLst>
                </a:prstGeom>
                <a:solidFill>
                  <a:srgbClr val="00B0F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角丸四角形 50"/>
                <p:cNvSpPr/>
                <p:nvPr/>
              </p:nvSpPr>
              <p:spPr bwMode="auto">
                <a:xfrm>
                  <a:off x="5818075" y="3102556"/>
                  <a:ext cx="220315" cy="776494"/>
                </a:xfrm>
                <a:prstGeom prst="roundRect">
                  <a:avLst>
                    <a:gd name="adj" fmla="val 8133"/>
                  </a:avLst>
                </a:prstGeom>
                <a:solidFill>
                  <a:srgbClr val="00B0F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角丸四角形 68"/>
                <p:cNvSpPr/>
                <p:nvPr/>
              </p:nvSpPr>
              <p:spPr bwMode="auto">
                <a:xfrm>
                  <a:off x="2432721" y="3744035"/>
                  <a:ext cx="4338514" cy="885787"/>
                </a:xfrm>
                <a:prstGeom prst="roundRect">
                  <a:avLst/>
                </a:prstGeom>
                <a:solidFill>
                  <a:srgbClr val="00B05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角丸四角形 69"/>
                <p:cNvSpPr/>
                <p:nvPr/>
              </p:nvSpPr>
              <p:spPr bwMode="auto">
                <a:xfrm>
                  <a:off x="3782870" y="3490803"/>
                  <a:ext cx="225025" cy="38824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B05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正方形/長方形 70"/>
                <p:cNvSpPr/>
                <p:nvPr/>
              </p:nvSpPr>
              <p:spPr bwMode="auto">
                <a:xfrm>
                  <a:off x="2432721" y="4186928"/>
                  <a:ext cx="4338514" cy="364566"/>
                </a:xfrm>
                <a:prstGeom prst="rect">
                  <a:avLst/>
                </a:prstGeom>
                <a:solidFill>
                  <a:schemeClr val="tx1">
                    <a:alpha val="30000"/>
                  </a:schemeClr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正方形/長方形 71"/>
                <p:cNvSpPr/>
                <p:nvPr/>
              </p:nvSpPr>
              <p:spPr bwMode="auto">
                <a:xfrm>
                  <a:off x="2432721" y="3879050"/>
                  <a:ext cx="225024" cy="585065"/>
                </a:xfrm>
                <a:prstGeom prst="rect">
                  <a:avLst/>
                </a:prstGeom>
                <a:solidFill>
                  <a:schemeClr val="bg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正方形/長方形 72"/>
                <p:cNvSpPr/>
                <p:nvPr/>
              </p:nvSpPr>
              <p:spPr bwMode="auto">
                <a:xfrm>
                  <a:off x="6547521" y="3879050"/>
                  <a:ext cx="225024" cy="585065"/>
                </a:xfrm>
                <a:prstGeom prst="rect">
                  <a:avLst/>
                </a:prstGeom>
                <a:solidFill>
                  <a:srgbClr val="FF000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正方形/長方形 73"/>
                <p:cNvSpPr/>
                <p:nvPr/>
              </p:nvSpPr>
              <p:spPr bwMode="auto">
                <a:xfrm>
                  <a:off x="6547521" y="4299598"/>
                  <a:ext cx="225024" cy="164517"/>
                </a:xfrm>
                <a:prstGeom prst="rect">
                  <a:avLst/>
                </a:prstGeom>
                <a:solidFill>
                  <a:srgbClr val="FF9933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5" name="角丸四角形 74"/>
                <p:cNvSpPr/>
                <p:nvPr/>
              </p:nvSpPr>
              <p:spPr bwMode="auto">
                <a:xfrm>
                  <a:off x="2364244" y="4464114"/>
                  <a:ext cx="4475468" cy="174761"/>
                </a:xfrm>
                <a:prstGeom prst="roundRect">
                  <a:avLst/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弦 75"/>
                <p:cNvSpPr/>
                <p:nvPr/>
              </p:nvSpPr>
              <p:spPr bwMode="auto">
                <a:xfrm>
                  <a:off x="2856347" y="4185955"/>
                  <a:ext cx="905842" cy="905842"/>
                </a:xfrm>
                <a:prstGeom prst="chord">
                  <a:avLst>
                    <a:gd name="adj1" fmla="val 10863804"/>
                    <a:gd name="adj2" fmla="val 21545156"/>
                  </a:avLst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弦 76"/>
                <p:cNvSpPr/>
                <p:nvPr/>
              </p:nvSpPr>
              <p:spPr bwMode="auto">
                <a:xfrm>
                  <a:off x="5513246" y="4185955"/>
                  <a:ext cx="905842" cy="905842"/>
                </a:xfrm>
                <a:prstGeom prst="chord">
                  <a:avLst>
                    <a:gd name="adj1" fmla="val 10863804"/>
                    <a:gd name="adj2" fmla="val 21545156"/>
                  </a:avLst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角丸四角形 77"/>
                <p:cNvSpPr/>
                <p:nvPr/>
              </p:nvSpPr>
              <p:spPr bwMode="auto">
                <a:xfrm>
                  <a:off x="2854116" y="3924055"/>
                  <a:ext cx="298684" cy="135015"/>
                </a:xfrm>
                <a:prstGeom prst="roundRect">
                  <a:avLst/>
                </a:prstGeom>
                <a:solidFill>
                  <a:srgbClr val="FF9933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Oval 734"/>
                <p:cNvSpPr>
                  <a:spLocks noChangeArrowheads="1"/>
                </p:cNvSpPr>
                <p:nvPr/>
              </p:nvSpPr>
              <p:spPr bwMode="auto">
                <a:xfrm flipH="1">
                  <a:off x="5577051" y="4186928"/>
                  <a:ext cx="778232" cy="776675"/>
                </a:xfrm>
                <a:prstGeom prst="ellipse">
                  <a:avLst/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0" name="Oval 735"/>
                <p:cNvSpPr>
                  <a:spLocks noChangeArrowheads="1"/>
                </p:cNvSpPr>
                <p:nvPr/>
              </p:nvSpPr>
              <p:spPr bwMode="auto">
                <a:xfrm flipH="1">
                  <a:off x="5708663" y="4318277"/>
                  <a:ext cx="517867" cy="516831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76200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1" name="Oval 734"/>
                <p:cNvSpPr>
                  <a:spLocks noChangeArrowheads="1"/>
                </p:cNvSpPr>
                <p:nvPr/>
              </p:nvSpPr>
              <p:spPr bwMode="auto">
                <a:xfrm flipH="1">
                  <a:off x="2919195" y="4186928"/>
                  <a:ext cx="778232" cy="776675"/>
                </a:xfrm>
                <a:prstGeom prst="ellipse">
                  <a:avLst/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2" name="Oval 735"/>
                <p:cNvSpPr>
                  <a:spLocks noChangeArrowheads="1"/>
                </p:cNvSpPr>
                <p:nvPr/>
              </p:nvSpPr>
              <p:spPr bwMode="auto">
                <a:xfrm flipH="1">
                  <a:off x="3050807" y="4318277"/>
                  <a:ext cx="517867" cy="516831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76200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3" name="角丸四角形 82"/>
                <p:cNvSpPr/>
                <p:nvPr/>
              </p:nvSpPr>
              <p:spPr bwMode="auto">
                <a:xfrm>
                  <a:off x="4426884" y="3845296"/>
                  <a:ext cx="267503" cy="117104"/>
                </a:xfrm>
                <a:prstGeom prst="roundRect">
                  <a:avLst/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角丸四角形 83"/>
                <p:cNvSpPr/>
                <p:nvPr/>
              </p:nvSpPr>
              <p:spPr bwMode="auto">
                <a:xfrm>
                  <a:off x="5426628" y="3845296"/>
                  <a:ext cx="267503" cy="117104"/>
                </a:xfrm>
                <a:prstGeom prst="roundRect">
                  <a:avLst/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9" name="グループ化 38"/>
            <p:cNvGrpSpPr/>
            <p:nvPr/>
          </p:nvGrpSpPr>
          <p:grpSpPr>
            <a:xfrm>
              <a:off x="1530047" y="4624767"/>
              <a:ext cx="1683443" cy="1850384"/>
              <a:chOff x="632520" y="1088740"/>
              <a:chExt cx="1195609" cy="1314173"/>
            </a:xfrm>
          </p:grpSpPr>
          <p:grpSp>
            <p:nvGrpSpPr>
              <p:cNvPr id="40" name="グループ化 39"/>
              <p:cNvGrpSpPr/>
              <p:nvPr/>
            </p:nvGrpSpPr>
            <p:grpSpPr>
              <a:xfrm rot="900000">
                <a:off x="711221" y="1088740"/>
                <a:ext cx="1116908" cy="1228414"/>
                <a:chOff x="5249641" y="1081757"/>
                <a:chExt cx="1116908" cy="1228414"/>
              </a:xfrm>
            </p:grpSpPr>
            <p:sp>
              <p:nvSpPr>
                <p:cNvPr id="43" name="角丸四角形 42"/>
                <p:cNvSpPr/>
                <p:nvPr/>
              </p:nvSpPr>
              <p:spPr bwMode="auto">
                <a:xfrm>
                  <a:off x="5728207" y="1081757"/>
                  <a:ext cx="159775" cy="1228414"/>
                </a:xfrm>
                <a:prstGeom prst="roundRect">
                  <a:avLst>
                    <a:gd name="adj" fmla="val 9766"/>
                  </a:avLst>
                </a:prstGeom>
                <a:gradFill flip="none" rotWithShape="1">
                  <a:gsLst>
                    <a:gs pos="0">
                      <a:srgbClr val="FFCC00">
                        <a:shade val="30000"/>
                        <a:satMod val="115000"/>
                      </a:srgbClr>
                    </a:gs>
                    <a:gs pos="36000">
                      <a:srgbClr val="FFCC00">
                        <a:shade val="67500"/>
                        <a:satMod val="115000"/>
                      </a:srgbClr>
                    </a:gs>
                    <a:gs pos="100000">
                      <a:srgbClr val="FFCC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4" name="角丸四角形 43"/>
                <p:cNvSpPr/>
                <p:nvPr/>
              </p:nvSpPr>
              <p:spPr bwMode="auto">
                <a:xfrm>
                  <a:off x="5249641" y="1108535"/>
                  <a:ext cx="1116908" cy="622780"/>
                </a:xfrm>
                <a:prstGeom prst="roundRect">
                  <a:avLst>
                    <a:gd name="adj" fmla="val 9766"/>
                  </a:avLst>
                </a:prstGeom>
                <a:gradFill flip="none" rotWithShape="1">
                  <a:gsLst>
                    <a:gs pos="0">
                      <a:srgbClr val="FFCC00">
                        <a:shade val="30000"/>
                        <a:satMod val="115000"/>
                      </a:srgbClr>
                    </a:gs>
                    <a:gs pos="36000">
                      <a:srgbClr val="FFCC00">
                        <a:shade val="67500"/>
                        <a:satMod val="115000"/>
                      </a:srgbClr>
                    </a:gs>
                    <a:gs pos="100000">
                      <a:srgbClr val="FFCC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="horz" wrap="non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ja-JP" altLang="en-US" sz="4000" b="1" dirty="0" smtClean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私有地</a:t>
                  </a:r>
                  <a:endParaRPr lang="ja-JP" altLang="en-US" sz="4000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41" name="円/楕円 3"/>
              <p:cNvSpPr/>
              <p:nvPr/>
            </p:nvSpPr>
            <p:spPr bwMode="auto">
              <a:xfrm>
                <a:off x="632520" y="2062813"/>
                <a:ext cx="1080120" cy="340100"/>
              </a:xfrm>
              <a:custGeom>
                <a:avLst/>
                <a:gdLst>
                  <a:gd name="connsiteX0" fmla="*/ 0 w 1080120"/>
                  <a:gd name="connsiteY0" fmla="*/ 340100 h 680200"/>
                  <a:gd name="connsiteX1" fmla="*/ 540060 w 1080120"/>
                  <a:gd name="connsiteY1" fmla="*/ 0 h 680200"/>
                  <a:gd name="connsiteX2" fmla="*/ 1080120 w 1080120"/>
                  <a:gd name="connsiteY2" fmla="*/ 340100 h 680200"/>
                  <a:gd name="connsiteX3" fmla="*/ 540060 w 1080120"/>
                  <a:gd name="connsiteY3" fmla="*/ 680200 h 680200"/>
                  <a:gd name="connsiteX4" fmla="*/ 0 w 1080120"/>
                  <a:gd name="connsiteY4" fmla="*/ 340100 h 680200"/>
                  <a:gd name="connsiteX0" fmla="*/ 540060 w 1080120"/>
                  <a:gd name="connsiteY0" fmla="*/ 680200 h 771640"/>
                  <a:gd name="connsiteX1" fmla="*/ 0 w 1080120"/>
                  <a:gd name="connsiteY1" fmla="*/ 340100 h 771640"/>
                  <a:gd name="connsiteX2" fmla="*/ 540060 w 1080120"/>
                  <a:gd name="connsiteY2" fmla="*/ 0 h 771640"/>
                  <a:gd name="connsiteX3" fmla="*/ 1080120 w 1080120"/>
                  <a:gd name="connsiteY3" fmla="*/ 340100 h 771640"/>
                  <a:gd name="connsiteX4" fmla="*/ 631500 w 1080120"/>
                  <a:gd name="connsiteY4" fmla="*/ 771640 h 771640"/>
                  <a:gd name="connsiteX0" fmla="*/ 540060 w 1080120"/>
                  <a:gd name="connsiteY0" fmla="*/ 680200 h 680200"/>
                  <a:gd name="connsiteX1" fmla="*/ 0 w 1080120"/>
                  <a:gd name="connsiteY1" fmla="*/ 340100 h 680200"/>
                  <a:gd name="connsiteX2" fmla="*/ 540060 w 1080120"/>
                  <a:gd name="connsiteY2" fmla="*/ 0 h 680200"/>
                  <a:gd name="connsiteX3" fmla="*/ 1080120 w 1080120"/>
                  <a:gd name="connsiteY3" fmla="*/ 340100 h 680200"/>
                  <a:gd name="connsiteX0" fmla="*/ 0 w 1080120"/>
                  <a:gd name="connsiteY0" fmla="*/ 340100 h 340100"/>
                  <a:gd name="connsiteX1" fmla="*/ 540060 w 1080120"/>
                  <a:gd name="connsiteY1" fmla="*/ 0 h 340100"/>
                  <a:gd name="connsiteX2" fmla="*/ 1080120 w 1080120"/>
                  <a:gd name="connsiteY2" fmla="*/ 340100 h 340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80120" h="340100">
                    <a:moveTo>
                      <a:pt x="0" y="340100"/>
                    </a:moveTo>
                    <a:cubicBezTo>
                      <a:pt x="0" y="152268"/>
                      <a:pt x="241793" y="0"/>
                      <a:pt x="540060" y="0"/>
                    </a:cubicBezTo>
                    <a:cubicBezTo>
                      <a:pt x="838327" y="0"/>
                      <a:pt x="1080120" y="152268"/>
                      <a:pt x="1080120" y="340100"/>
                    </a:cubicBezTo>
                  </a:path>
                </a:pathLst>
              </a:custGeom>
              <a:solidFill>
                <a:srgbClr val="008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フリーフォーム 41"/>
              <p:cNvSpPr/>
              <p:nvPr/>
            </p:nvSpPr>
            <p:spPr bwMode="auto">
              <a:xfrm>
                <a:off x="931915" y="1993263"/>
                <a:ext cx="481330" cy="152400"/>
              </a:xfrm>
              <a:custGeom>
                <a:avLst/>
                <a:gdLst>
                  <a:gd name="connsiteX0" fmla="*/ 0 w 508000"/>
                  <a:gd name="connsiteY0" fmla="*/ 167644 h 167644"/>
                  <a:gd name="connsiteX1" fmla="*/ 147320 w 508000"/>
                  <a:gd name="connsiteY1" fmla="*/ 10164 h 167644"/>
                  <a:gd name="connsiteX2" fmla="*/ 157480 w 508000"/>
                  <a:gd name="connsiteY2" fmla="*/ 116844 h 167644"/>
                  <a:gd name="connsiteX3" fmla="*/ 269240 w 508000"/>
                  <a:gd name="connsiteY3" fmla="*/ 4 h 167644"/>
                  <a:gd name="connsiteX4" fmla="*/ 294640 w 508000"/>
                  <a:gd name="connsiteY4" fmla="*/ 111764 h 167644"/>
                  <a:gd name="connsiteX5" fmla="*/ 360680 w 508000"/>
                  <a:gd name="connsiteY5" fmla="*/ 25404 h 167644"/>
                  <a:gd name="connsiteX6" fmla="*/ 401320 w 508000"/>
                  <a:gd name="connsiteY6" fmla="*/ 121924 h 167644"/>
                  <a:gd name="connsiteX7" fmla="*/ 421640 w 508000"/>
                  <a:gd name="connsiteY7" fmla="*/ 30484 h 167644"/>
                  <a:gd name="connsiteX8" fmla="*/ 508000 w 508000"/>
                  <a:gd name="connsiteY8" fmla="*/ 152404 h 167644"/>
                  <a:gd name="connsiteX0" fmla="*/ 0 w 508000"/>
                  <a:gd name="connsiteY0" fmla="*/ 167644 h 167644"/>
                  <a:gd name="connsiteX1" fmla="*/ 147320 w 508000"/>
                  <a:gd name="connsiteY1" fmla="*/ 10164 h 167644"/>
                  <a:gd name="connsiteX2" fmla="*/ 157480 w 508000"/>
                  <a:gd name="connsiteY2" fmla="*/ 116844 h 167644"/>
                  <a:gd name="connsiteX3" fmla="*/ 269240 w 508000"/>
                  <a:gd name="connsiteY3" fmla="*/ 4 h 167644"/>
                  <a:gd name="connsiteX4" fmla="*/ 294640 w 508000"/>
                  <a:gd name="connsiteY4" fmla="*/ 111764 h 167644"/>
                  <a:gd name="connsiteX5" fmla="*/ 360680 w 508000"/>
                  <a:gd name="connsiteY5" fmla="*/ 25404 h 167644"/>
                  <a:gd name="connsiteX6" fmla="*/ 401320 w 508000"/>
                  <a:gd name="connsiteY6" fmla="*/ 121924 h 167644"/>
                  <a:gd name="connsiteX7" fmla="*/ 421640 w 508000"/>
                  <a:gd name="connsiteY7" fmla="*/ 30484 h 167644"/>
                  <a:gd name="connsiteX8" fmla="*/ 508000 w 508000"/>
                  <a:gd name="connsiteY8" fmla="*/ 152404 h 167644"/>
                  <a:gd name="connsiteX0" fmla="*/ 0 w 508000"/>
                  <a:gd name="connsiteY0" fmla="*/ 167644 h 167644"/>
                  <a:gd name="connsiteX1" fmla="*/ 147320 w 508000"/>
                  <a:gd name="connsiteY1" fmla="*/ 10164 h 167644"/>
                  <a:gd name="connsiteX2" fmla="*/ 157480 w 508000"/>
                  <a:gd name="connsiteY2" fmla="*/ 116844 h 167644"/>
                  <a:gd name="connsiteX3" fmla="*/ 269240 w 508000"/>
                  <a:gd name="connsiteY3" fmla="*/ 4 h 167644"/>
                  <a:gd name="connsiteX4" fmla="*/ 294640 w 508000"/>
                  <a:gd name="connsiteY4" fmla="*/ 111764 h 167644"/>
                  <a:gd name="connsiteX5" fmla="*/ 360680 w 508000"/>
                  <a:gd name="connsiteY5" fmla="*/ 25404 h 167644"/>
                  <a:gd name="connsiteX6" fmla="*/ 401320 w 508000"/>
                  <a:gd name="connsiteY6" fmla="*/ 121924 h 167644"/>
                  <a:gd name="connsiteX7" fmla="*/ 421640 w 508000"/>
                  <a:gd name="connsiteY7" fmla="*/ 30484 h 167644"/>
                  <a:gd name="connsiteX8" fmla="*/ 508000 w 508000"/>
                  <a:gd name="connsiteY8" fmla="*/ 152404 h 167644"/>
                  <a:gd name="connsiteX0" fmla="*/ 0 w 508000"/>
                  <a:gd name="connsiteY0" fmla="*/ 167646 h 167646"/>
                  <a:gd name="connsiteX1" fmla="*/ 147320 w 508000"/>
                  <a:gd name="connsiteY1" fmla="*/ 10166 h 167646"/>
                  <a:gd name="connsiteX2" fmla="*/ 157480 w 508000"/>
                  <a:gd name="connsiteY2" fmla="*/ 116846 h 167646"/>
                  <a:gd name="connsiteX3" fmla="*/ 269240 w 508000"/>
                  <a:gd name="connsiteY3" fmla="*/ 6 h 167646"/>
                  <a:gd name="connsiteX4" fmla="*/ 294640 w 508000"/>
                  <a:gd name="connsiteY4" fmla="*/ 111766 h 167646"/>
                  <a:gd name="connsiteX5" fmla="*/ 360680 w 508000"/>
                  <a:gd name="connsiteY5" fmla="*/ 25406 h 167646"/>
                  <a:gd name="connsiteX6" fmla="*/ 401320 w 508000"/>
                  <a:gd name="connsiteY6" fmla="*/ 121926 h 167646"/>
                  <a:gd name="connsiteX7" fmla="*/ 421640 w 508000"/>
                  <a:gd name="connsiteY7" fmla="*/ 30486 h 167646"/>
                  <a:gd name="connsiteX8" fmla="*/ 508000 w 508000"/>
                  <a:gd name="connsiteY8" fmla="*/ 152406 h 167646"/>
                  <a:gd name="connsiteX0" fmla="*/ 0 w 508000"/>
                  <a:gd name="connsiteY0" fmla="*/ 167646 h 167646"/>
                  <a:gd name="connsiteX1" fmla="*/ 147320 w 508000"/>
                  <a:gd name="connsiteY1" fmla="*/ 10166 h 167646"/>
                  <a:gd name="connsiteX2" fmla="*/ 157480 w 508000"/>
                  <a:gd name="connsiteY2" fmla="*/ 116846 h 167646"/>
                  <a:gd name="connsiteX3" fmla="*/ 269240 w 508000"/>
                  <a:gd name="connsiteY3" fmla="*/ 6 h 167646"/>
                  <a:gd name="connsiteX4" fmla="*/ 294640 w 508000"/>
                  <a:gd name="connsiteY4" fmla="*/ 111766 h 167646"/>
                  <a:gd name="connsiteX5" fmla="*/ 360680 w 508000"/>
                  <a:gd name="connsiteY5" fmla="*/ 25406 h 167646"/>
                  <a:gd name="connsiteX6" fmla="*/ 401320 w 508000"/>
                  <a:gd name="connsiteY6" fmla="*/ 121926 h 167646"/>
                  <a:gd name="connsiteX7" fmla="*/ 421640 w 508000"/>
                  <a:gd name="connsiteY7" fmla="*/ 30486 h 167646"/>
                  <a:gd name="connsiteX8" fmla="*/ 508000 w 508000"/>
                  <a:gd name="connsiteY8" fmla="*/ 152406 h 167646"/>
                  <a:gd name="connsiteX0" fmla="*/ 0 w 508000"/>
                  <a:gd name="connsiteY0" fmla="*/ 167646 h 167646"/>
                  <a:gd name="connsiteX1" fmla="*/ 147320 w 508000"/>
                  <a:gd name="connsiteY1" fmla="*/ 10166 h 167646"/>
                  <a:gd name="connsiteX2" fmla="*/ 157480 w 508000"/>
                  <a:gd name="connsiteY2" fmla="*/ 116846 h 167646"/>
                  <a:gd name="connsiteX3" fmla="*/ 269240 w 508000"/>
                  <a:gd name="connsiteY3" fmla="*/ 6 h 167646"/>
                  <a:gd name="connsiteX4" fmla="*/ 294640 w 508000"/>
                  <a:gd name="connsiteY4" fmla="*/ 111766 h 167646"/>
                  <a:gd name="connsiteX5" fmla="*/ 360680 w 508000"/>
                  <a:gd name="connsiteY5" fmla="*/ 25406 h 167646"/>
                  <a:gd name="connsiteX6" fmla="*/ 401320 w 508000"/>
                  <a:gd name="connsiteY6" fmla="*/ 121926 h 167646"/>
                  <a:gd name="connsiteX7" fmla="*/ 427355 w 508000"/>
                  <a:gd name="connsiteY7" fmla="*/ 7626 h 167646"/>
                  <a:gd name="connsiteX8" fmla="*/ 508000 w 508000"/>
                  <a:gd name="connsiteY8" fmla="*/ 152406 h 167646"/>
                  <a:gd name="connsiteX0" fmla="*/ 0 w 508000"/>
                  <a:gd name="connsiteY0" fmla="*/ 167646 h 167646"/>
                  <a:gd name="connsiteX1" fmla="*/ 147320 w 508000"/>
                  <a:gd name="connsiteY1" fmla="*/ 10166 h 167646"/>
                  <a:gd name="connsiteX2" fmla="*/ 157480 w 508000"/>
                  <a:gd name="connsiteY2" fmla="*/ 116846 h 167646"/>
                  <a:gd name="connsiteX3" fmla="*/ 269240 w 508000"/>
                  <a:gd name="connsiteY3" fmla="*/ 6 h 167646"/>
                  <a:gd name="connsiteX4" fmla="*/ 294640 w 508000"/>
                  <a:gd name="connsiteY4" fmla="*/ 111766 h 167646"/>
                  <a:gd name="connsiteX5" fmla="*/ 360680 w 508000"/>
                  <a:gd name="connsiteY5" fmla="*/ 25406 h 167646"/>
                  <a:gd name="connsiteX6" fmla="*/ 401320 w 508000"/>
                  <a:gd name="connsiteY6" fmla="*/ 121926 h 167646"/>
                  <a:gd name="connsiteX7" fmla="*/ 427355 w 508000"/>
                  <a:gd name="connsiteY7" fmla="*/ 7626 h 167646"/>
                  <a:gd name="connsiteX8" fmla="*/ 508000 w 508000"/>
                  <a:gd name="connsiteY8" fmla="*/ 152406 h 167646"/>
                  <a:gd name="connsiteX0" fmla="*/ 0 w 508000"/>
                  <a:gd name="connsiteY0" fmla="*/ 167646 h 167646"/>
                  <a:gd name="connsiteX1" fmla="*/ 183515 w 508000"/>
                  <a:gd name="connsiteY1" fmla="*/ 12071 h 167646"/>
                  <a:gd name="connsiteX2" fmla="*/ 157480 w 508000"/>
                  <a:gd name="connsiteY2" fmla="*/ 116846 h 167646"/>
                  <a:gd name="connsiteX3" fmla="*/ 269240 w 508000"/>
                  <a:gd name="connsiteY3" fmla="*/ 6 h 167646"/>
                  <a:gd name="connsiteX4" fmla="*/ 294640 w 508000"/>
                  <a:gd name="connsiteY4" fmla="*/ 111766 h 167646"/>
                  <a:gd name="connsiteX5" fmla="*/ 360680 w 508000"/>
                  <a:gd name="connsiteY5" fmla="*/ 25406 h 167646"/>
                  <a:gd name="connsiteX6" fmla="*/ 401320 w 508000"/>
                  <a:gd name="connsiteY6" fmla="*/ 121926 h 167646"/>
                  <a:gd name="connsiteX7" fmla="*/ 427355 w 508000"/>
                  <a:gd name="connsiteY7" fmla="*/ 7626 h 167646"/>
                  <a:gd name="connsiteX8" fmla="*/ 508000 w 508000"/>
                  <a:gd name="connsiteY8" fmla="*/ 152406 h 167646"/>
                  <a:gd name="connsiteX0" fmla="*/ 0 w 508000"/>
                  <a:gd name="connsiteY0" fmla="*/ 167646 h 167646"/>
                  <a:gd name="connsiteX1" fmla="*/ 183515 w 508000"/>
                  <a:gd name="connsiteY1" fmla="*/ 12071 h 167646"/>
                  <a:gd name="connsiteX2" fmla="*/ 157480 w 508000"/>
                  <a:gd name="connsiteY2" fmla="*/ 116846 h 167646"/>
                  <a:gd name="connsiteX3" fmla="*/ 269240 w 508000"/>
                  <a:gd name="connsiteY3" fmla="*/ 6 h 167646"/>
                  <a:gd name="connsiteX4" fmla="*/ 294640 w 508000"/>
                  <a:gd name="connsiteY4" fmla="*/ 111766 h 167646"/>
                  <a:gd name="connsiteX5" fmla="*/ 360680 w 508000"/>
                  <a:gd name="connsiteY5" fmla="*/ 25406 h 167646"/>
                  <a:gd name="connsiteX6" fmla="*/ 401320 w 508000"/>
                  <a:gd name="connsiteY6" fmla="*/ 121926 h 167646"/>
                  <a:gd name="connsiteX7" fmla="*/ 427355 w 508000"/>
                  <a:gd name="connsiteY7" fmla="*/ 7626 h 167646"/>
                  <a:gd name="connsiteX8" fmla="*/ 508000 w 508000"/>
                  <a:gd name="connsiteY8" fmla="*/ 152406 h 167646"/>
                  <a:gd name="connsiteX0" fmla="*/ 0 w 508000"/>
                  <a:gd name="connsiteY0" fmla="*/ 167640 h 167640"/>
                  <a:gd name="connsiteX1" fmla="*/ 183515 w 508000"/>
                  <a:gd name="connsiteY1" fmla="*/ 12065 h 167640"/>
                  <a:gd name="connsiteX2" fmla="*/ 157480 w 508000"/>
                  <a:gd name="connsiteY2" fmla="*/ 116840 h 167640"/>
                  <a:gd name="connsiteX3" fmla="*/ 269240 w 508000"/>
                  <a:gd name="connsiteY3" fmla="*/ 0 h 167640"/>
                  <a:gd name="connsiteX4" fmla="*/ 294640 w 508000"/>
                  <a:gd name="connsiteY4" fmla="*/ 111760 h 167640"/>
                  <a:gd name="connsiteX5" fmla="*/ 360680 w 508000"/>
                  <a:gd name="connsiteY5" fmla="*/ 25400 h 167640"/>
                  <a:gd name="connsiteX6" fmla="*/ 401320 w 508000"/>
                  <a:gd name="connsiteY6" fmla="*/ 121920 h 167640"/>
                  <a:gd name="connsiteX7" fmla="*/ 427355 w 508000"/>
                  <a:gd name="connsiteY7" fmla="*/ 7620 h 167640"/>
                  <a:gd name="connsiteX8" fmla="*/ 508000 w 508000"/>
                  <a:gd name="connsiteY8" fmla="*/ 152400 h 167640"/>
                  <a:gd name="connsiteX0" fmla="*/ 0 w 508000"/>
                  <a:gd name="connsiteY0" fmla="*/ 167640 h 167640"/>
                  <a:gd name="connsiteX1" fmla="*/ 183515 w 508000"/>
                  <a:gd name="connsiteY1" fmla="*/ 12065 h 167640"/>
                  <a:gd name="connsiteX2" fmla="*/ 157480 w 508000"/>
                  <a:gd name="connsiteY2" fmla="*/ 116840 h 167640"/>
                  <a:gd name="connsiteX3" fmla="*/ 269240 w 508000"/>
                  <a:gd name="connsiteY3" fmla="*/ 0 h 167640"/>
                  <a:gd name="connsiteX4" fmla="*/ 294640 w 508000"/>
                  <a:gd name="connsiteY4" fmla="*/ 111760 h 167640"/>
                  <a:gd name="connsiteX5" fmla="*/ 360680 w 508000"/>
                  <a:gd name="connsiteY5" fmla="*/ 25400 h 167640"/>
                  <a:gd name="connsiteX6" fmla="*/ 401320 w 508000"/>
                  <a:gd name="connsiteY6" fmla="*/ 121920 h 167640"/>
                  <a:gd name="connsiteX7" fmla="*/ 427355 w 508000"/>
                  <a:gd name="connsiteY7" fmla="*/ 7620 h 167640"/>
                  <a:gd name="connsiteX8" fmla="*/ 508000 w 508000"/>
                  <a:gd name="connsiteY8" fmla="*/ 152400 h 167640"/>
                  <a:gd name="connsiteX0" fmla="*/ 0 w 508000"/>
                  <a:gd name="connsiteY0" fmla="*/ 167640 h 167640"/>
                  <a:gd name="connsiteX1" fmla="*/ 183515 w 508000"/>
                  <a:gd name="connsiteY1" fmla="*/ 12065 h 167640"/>
                  <a:gd name="connsiteX2" fmla="*/ 157480 w 508000"/>
                  <a:gd name="connsiteY2" fmla="*/ 116840 h 167640"/>
                  <a:gd name="connsiteX3" fmla="*/ 269240 w 508000"/>
                  <a:gd name="connsiteY3" fmla="*/ 0 h 167640"/>
                  <a:gd name="connsiteX4" fmla="*/ 294640 w 508000"/>
                  <a:gd name="connsiteY4" fmla="*/ 111760 h 167640"/>
                  <a:gd name="connsiteX5" fmla="*/ 341630 w 508000"/>
                  <a:gd name="connsiteY5" fmla="*/ 8255 h 167640"/>
                  <a:gd name="connsiteX6" fmla="*/ 401320 w 508000"/>
                  <a:gd name="connsiteY6" fmla="*/ 121920 h 167640"/>
                  <a:gd name="connsiteX7" fmla="*/ 427355 w 508000"/>
                  <a:gd name="connsiteY7" fmla="*/ 7620 h 167640"/>
                  <a:gd name="connsiteX8" fmla="*/ 508000 w 508000"/>
                  <a:gd name="connsiteY8" fmla="*/ 152400 h 167640"/>
                  <a:gd name="connsiteX0" fmla="*/ 0 w 508000"/>
                  <a:gd name="connsiteY0" fmla="*/ 167640 h 167640"/>
                  <a:gd name="connsiteX1" fmla="*/ 183515 w 508000"/>
                  <a:gd name="connsiteY1" fmla="*/ 12065 h 167640"/>
                  <a:gd name="connsiteX2" fmla="*/ 157480 w 508000"/>
                  <a:gd name="connsiteY2" fmla="*/ 116840 h 167640"/>
                  <a:gd name="connsiteX3" fmla="*/ 269240 w 508000"/>
                  <a:gd name="connsiteY3" fmla="*/ 0 h 167640"/>
                  <a:gd name="connsiteX4" fmla="*/ 294640 w 508000"/>
                  <a:gd name="connsiteY4" fmla="*/ 111760 h 167640"/>
                  <a:gd name="connsiteX5" fmla="*/ 341630 w 508000"/>
                  <a:gd name="connsiteY5" fmla="*/ 8255 h 167640"/>
                  <a:gd name="connsiteX6" fmla="*/ 401320 w 508000"/>
                  <a:gd name="connsiteY6" fmla="*/ 121920 h 167640"/>
                  <a:gd name="connsiteX7" fmla="*/ 427355 w 508000"/>
                  <a:gd name="connsiteY7" fmla="*/ 7620 h 167640"/>
                  <a:gd name="connsiteX8" fmla="*/ 508000 w 508000"/>
                  <a:gd name="connsiteY8" fmla="*/ 152400 h 167640"/>
                  <a:gd name="connsiteX0" fmla="*/ 0 w 508000"/>
                  <a:gd name="connsiteY0" fmla="*/ 167640 h 167640"/>
                  <a:gd name="connsiteX1" fmla="*/ 183515 w 508000"/>
                  <a:gd name="connsiteY1" fmla="*/ 12065 h 167640"/>
                  <a:gd name="connsiteX2" fmla="*/ 157480 w 508000"/>
                  <a:gd name="connsiteY2" fmla="*/ 116840 h 167640"/>
                  <a:gd name="connsiteX3" fmla="*/ 269240 w 508000"/>
                  <a:gd name="connsiteY3" fmla="*/ 0 h 167640"/>
                  <a:gd name="connsiteX4" fmla="*/ 294640 w 508000"/>
                  <a:gd name="connsiteY4" fmla="*/ 111760 h 167640"/>
                  <a:gd name="connsiteX5" fmla="*/ 341630 w 508000"/>
                  <a:gd name="connsiteY5" fmla="*/ 8255 h 167640"/>
                  <a:gd name="connsiteX6" fmla="*/ 401320 w 508000"/>
                  <a:gd name="connsiteY6" fmla="*/ 121920 h 167640"/>
                  <a:gd name="connsiteX7" fmla="*/ 427355 w 508000"/>
                  <a:gd name="connsiteY7" fmla="*/ 7620 h 167640"/>
                  <a:gd name="connsiteX8" fmla="*/ 508000 w 508000"/>
                  <a:gd name="connsiteY8" fmla="*/ 152400 h 167640"/>
                  <a:gd name="connsiteX0" fmla="*/ 0 w 508000"/>
                  <a:gd name="connsiteY0" fmla="*/ 167640 h 167640"/>
                  <a:gd name="connsiteX1" fmla="*/ 183515 w 508000"/>
                  <a:gd name="connsiteY1" fmla="*/ 12065 h 167640"/>
                  <a:gd name="connsiteX2" fmla="*/ 157480 w 508000"/>
                  <a:gd name="connsiteY2" fmla="*/ 116840 h 167640"/>
                  <a:gd name="connsiteX3" fmla="*/ 269240 w 508000"/>
                  <a:gd name="connsiteY3" fmla="*/ 0 h 167640"/>
                  <a:gd name="connsiteX4" fmla="*/ 294640 w 508000"/>
                  <a:gd name="connsiteY4" fmla="*/ 111760 h 167640"/>
                  <a:gd name="connsiteX5" fmla="*/ 341630 w 508000"/>
                  <a:gd name="connsiteY5" fmla="*/ 8255 h 167640"/>
                  <a:gd name="connsiteX6" fmla="*/ 401320 w 508000"/>
                  <a:gd name="connsiteY6" fmla="*/ 121920 h 167640"/>
                  <a:gd name="connsiteX7" fmla="*/ 427355 w 508000"/>
                  <a:gd name="connsiteY7" fmla="*/ 7620 h 167640"/>
                  <a:gd name="connsiteX8" fmla="*/ 508000 w 508000"/>
                  <a:gd name="connsiteY8" fmla="*/ 152400 h 167640"/>
                  <a:gd name="connsiteX0" fmla="*/ 0 w 481330"/>
                  <a:gd name="connsiteY0" fmla="*/ 139065 h 152400"/>
                  <a:gd name="connsiteX1" fmla="*/ 156845 w 481330"/>
                  <a:gd name="connsiteY1" fmla="*/ 12065 h 152400"/>
                  <a:gd name="connsiteX2" fmla="*/ 130810 w 481330"/>
                  <a:gd name="connsiteY2" fmla="*/ 116840 h 152400"/>
                  <a:gd name="connsiteX3" fmla="*/ 242570 w 481330"/>
                  <a:gd name="connsiteY3" fmla="*/ 0 h 152400"/>
                  <a:gd name="connsiteX4" fmla="*/ 267970 w 481330"/>
                  <a:gd name="connsiteY4" fmla="*/ 111760 h 152400"/>
                  <a:gd name="connsiteX5" fmla="*/ 314960 w 481330"/>
                  <a:gd name="connsiteY5" fmla="*/ 8255 h 152400"/>
                  <a:gd name="connsiteX6" fmla="*/ 374650 w 481330"/>
                  <a:gd name="connsiteY6" fmla="*/ 121920 h 152400"/>
                  <a:gd name="connsiteX7" fmla="*/ 400685 w 481330"/>
                  <a:gd name="connsiteY7" fmla="*/ 7620 h 152400"/>
                  <a:gd name="connsiteX8" fmla="*/ 481330 w 481330"/>
                  <a:gd name="connsiteY8" fmla="*/ 152400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1330" h="152400">
                    <a:moveTo>
                      <a:pt x="0" y="139065"/>
                    </a:moveTo>
                    <a:cubicBezTo>
                      <a:pt x="60536" y="64558"/>
                      <a:pt x="130598" y="20532"/>
                      <a:pt x="156845" y="12065"/>
                    </a:cubicBezTo>
                    <a:cubicBezTo>
                      <a:pt x="156422" y="37888"/>
                      <a:pt x="123825" y="97578"/>
                      <a:pt x="130810" y="116840"/>
                    </a:cubicBezTo>
                    <a:cubicBezTo>
                      <a:pt x="156845" y="96097"/>
                      <a:pt x="212090" y="23707"/>
                      <a:pt x="242570" y="0"/>
                    </a:cubicBezTo>
                    <a:cubicBezTo>
                      <a:pt x="261620" y="18203"/>
                      <a:pt x="254635" y="86572"/>
                      <a:pt x="267970" y="111760"/>
                    </a:cubicBezTo>
                    <a:cubicBezTo>
                      <a:pt x="290830" y="83608"/>
                      <a:pt x="299085" y="29422"/>
                      <a:pt x="314960" y="8255"/>
                    </a:cubicBezTo>
                    <a:cubicBezTo>
                      <a:pt x="334645" y="28998"/>
                      <a:pt x="360363" y="122026"/>
                      <a:pt x="374650" y="121920"/>
                    </a:cubicBezTo>
                    <a:cubicBezTo>
                      <a:pt x="388937" y="121814"/>
                      <a:pt x="377190" y="15875"/>
                      <a:pt x="400685" y="7620"/>
                    </a:cubicBezTo>
                    <a:cubicBezTo>
                      <a:pt x="437515" y="39370"/>
                      <a:pt x="447040" y="93980"/>
                      <a:pt x="481330" y="152400"/>
                    </a:cubicBezTo>
                  </a:path>
                </a:pathLst>
              </a:custGeom>
              <a:solidFill>
                <a:srgbClr val="008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621249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/>
          <p:cNvSpPr txBox="1"/>
          <p:nvPr/>
        </p:nvSpPr>
        <p:spPr>
          <a:xfrm>
            <a:off x="5945" y="7293260"/>
            <a:ext cx="6852056" cy="201593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25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駐車禁止</a:t>
            </a:r>
            <a:endParaRPr kumimoji="1" lang="ja-JP" altLang="en-US" sz="12500" b="1" spc="50" dirty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5945" y="1355296"/>
            <a:ext cx="6852056" cy="120032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72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私有地につき</a:t>
            </a:r>
            <a:endParaRPr kumimoji="1" lang="ja-JP" altLang="en-US" sz="104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7" name="グループ化 36"/>
          <p:cNvGrpSpPr/>
          <p:nvPr/>
        </p:nvGrpSpPr>
        <p:grpSpPr>
          <a:xfrm>
            <a:off x="413665" y="2854652"/>
            <a:ext cx="5892627" cy="3668483"/>
            <a:chOff x="-813766" y="3498685"/>
            <a:chExt cx="4828579" cy="3006055"/>
          </a:xfrm>
        </p:grpSpPr>
        <p:grpSp>
          <p:nvGrpSpPr>
            <p:cNvPr id="38" name="グループ化 37"/>
            <p:cNvGrpSpPr/>
            <p:nvPr/>
          </p:nvGrpSpPr>
          <p:grpSpPr>
            <a:xfrm>
              <a:off x="-813766" y="3498685"/>
              <a:ext cx="2085846" cy="2085840"/>
              <a:chOff x="-519094" y="3838202"/>
              <a:chExt cx="1017850" cy="1017848"/>
            </a:xfrm>
          </p:grpSpPr>
          <p:sp>
            <p:nvSpPr>
              <p:cNvPr id="91" name="円/楕円 90"/>
              <p:cNvSpPr/>
              <p:nvPr/>
            </p:nvSpPr>
            <p:spPr bwMode="auto">
              <a:xfrm>
                <a:off x="-460655" y="3896640"/>
                <a:ext cx="900972" cy="900970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禁止 91"/>
              <p:cNvSpPr/>
              <p:nvPr/>
            </p:nvSpPr>
            <p:spPr bwMode="auto">
              <a:xfrm>
                <a:off x="-519094" y="3838202"/>
                <a:ext cx="1017850" cy="1017848"/>
              </a:xfrm>
              <a:prstGeom prst="noSmoking">
                <a:avLst>
                  <a:gd name="adj" fmla="val 12483"/>
                </a:avLst>
              </a:prstGeom>
              <a:solidFill>
                <a:srgbClr val="FF0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" name="グループ化 38"/>
            <p:cNvGrpSpPr/>
            <p:nvPr/>
          </p:nvGrpSpPr>
          <p:grpSpPr>
            <a:xfrm>
              <a:off x="-460655" y="4439487"/>
              <a:ext cx="4475468" cy="2065253"/>
              <a:chOff x="2353366" y="3026545"/>
              <a:chExt cx="4475468" cy="2065253"/>
            </a:xfrm>
          </p:grpSpPr>
          <p:grpSp>
            <p:nvGrpSpPr>
              <p:cNvPr id="46" name="グループ化 45"/>
              <p:cNvGrpSpPr/>
              <p:nvPr/>
            </p:nvGrpSpPr>
            <p:grpSpPr>
              <a:xfrm>
                <a:off x="2353366" y="3026545"/>
                <a:ext cx="4475468" cy="1937059"/>
                <a:chOff x="2364244" y="3026544"/>
                <a:chExt cx="4475468" cy="1937059"/>
              </a:xfrm>
            </p:grpSpPr>
            <p:sp>
              <p:nvSpPr>
                <p:cNvPr id="86" name="角丸四角形 85"/>
                <p:cNvSpPr/>
                <p:nvPr/>
              </p:nvSpPr>
              <p:spPr bwMode="auto">
                <a:xfrm>
                  <a:off x="3562554" y="3026544"/>
                  <a:ext cx="2470565" cy="1437571"/>
                </a:xfrm>
                <a:prstGeom prst="roundRect">
                  <a:avLst>
                    <a:gd name="adj" fmla="val 5631"/>
                  </a:avLst>
                </a:prstGeom>
                <a:solidFill>
                  <a:schemeClr val="tx1"/>
                </a:solidFill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角丸四角形 86"/>
                <p:cNvSpPr/>
                <p:nvPr/>
              </p:nvSpPr>
              <p:spPr bwMode="auto">
                <a:xfrm>
                  <a:off x="2432721" y="3744035"/>
                  <a:ext cx="4338514" cy="885787"/>
                </a:xfrm>
                <a:prstGeom prst="roundRect">
                  <a:avLst/>
                </a:prstGeom>
                <a:solidFill>
                  <a:schemeClr val="tx1"/>
                </a:solidFill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" name="角丸四角形 87"/>
                <p:cNvSpPr/>
                <p:nvPr/>
              </p:nvSpPr>
              <p:spPr bwMode="auto">
                <a:xfrm>
                  <a:off x="2364244" y="4464114"/>
                  <a:ext cx="4475468" cy="174761"/>
                </a:xfrm>
                <a:prstGeom prst="roundRect">
                  <a:avLst/>
                </a:prstGeom>
                <a:solidFill>
                  <a:schemeClr val="tx1"/>
                </a:solidFill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Oval 734"/>
                <p:cNvSpPr>
                  <a:spLocks noChangeArrowheads="1"/>
                </p:cNvSpPr>
                <p:nvPr/>
              </p:nvSpPr>
              <p:spPr bwMode="auto">
                <a:xfrm flipH="1">
                  <a:off x="5577051" y="4186928"/>
                  <a:ext cx="778232" cy="776675"/>
                </a:xfrm>
                <a:prstGeom prst="ellipse">
                  <a:avLst/>
                </a:prstGeom>
                <a:solidFill>
                  <a:schemeClr val="tx1"/>
                </a:solidFill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0" name="Oval 734"/>
                <p:cNvSpPr>
                  <a:spLocks noChangeArrowheads="1"/>
                </p:cNvSpPr>
                <p:nvPr/>
              </p:nvSpPr>
              <p:spPr bwMode="auto">
                <a:xfrm flipH="1">
                  <a:off x="2919195" y="4186928"/>
                  <a:ext cx="778232" cy="776675"/>
                </a:xfrm>
                <a:prstGeom prst="ellipse">
                  <a:avLst/>
                </a:prstGeom>
                <a:solidFill>
                  <a:schemeClr val="tx1"/>
                </a:solidFill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7" name="グループ化 46"/>
              <p:cNvGrpSpPr/>
              <p:nvPr/>
            </p:nvGrpSpPr>
            <p:grpSpPr>
              <a:xfrm>
                <a:off x="2353366" y="3026545"/>
                <a:ext cx="4475468" cy="2065253"/>
                <a:chOff x="2364244" y="3026544"/>
                <a:chExt cx="4475468" cy="2065253"/>
              </a:xfrm>
            </p:grpSpPr>
            <p:sp>
              <p:nvSpPr>
                <p:cNvPr id="48" name="角丸四角形 47"/>
                <p:cNvSpPr/>
                <p:nvPr/>
              </p:nvSpPr>
              <p:spPr bwMode="auto">
                <a:xfrm>
                  <a:off x="3562554" y="3026544"/>
                  <a:ext cx="2470565" cy="1437571"/>
                </a:xfrm>
                <a:prstGeom prst="roundRect">
                  <a:avLst>
                    <a:gd name="adj" fmla="val 5631"/>
                  </a:avLst>
                </a:prstGeom>
                <a:solidFill>
                  <a:srgbClr val="00B05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角丸四角形 48"/>
                <p:cNvSpPr/>
                <p:nvPr/>
              </p:nvSpPr>
              <p:spPr bwMode="auto">
                <a:xfrm>
                  <a:off x="3852706" y="3102556"/>
                  <a:ext cx="876561" cy="776494"/>
                </a:xfrm>
                <a:prstGeom prst="roundRect">
                  <a:avLst>
                    <a:gd name="adj" fmla="val 4993"/>
                  </a:avLst>
                </a:prstGeom>
                <a:solidFill>
                  <a:srgbClr val="00B0F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角丸四角形 49"/>
                <p:cNvSpPr/>
                <p:nvPr/>
              </p:nvSpPr>
              <p:spPr bwMode="auto">
                <a:xfrm>
                  <a:off x="4835391" y="3102556"/>
                  <a:ext cx="876561" cy="776494"/>
                </a:xfrm>
                <a:prstGeom prst="roundRect">
                  <a:avLst>
                    <a:gd name="adj" fmla="val 5778"/>
                  </a:avLst>
                </a:prstGeom>
                <a:solidFill>
                  <a:srgbClr val="00B0F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角丸四角形 50"/>
                <p:cNvSpPr/>
                <p:nvPr/>
              </p:nvSpPr>
              <p:spPr bwMode="auto">
                <a:xfrm>
                  <a:off x="3562555" y="3102556"/>
                  <a:ext cx="220315" cy="776494"/>
                </a:xfrm>
                <a:prstGeom prst="roundRect">
                  <a:avLst>
                    <a:gd name="adj" fmla="val 8133"/>
                  </a:avLst>
                </a:prstGeom>
                <a:solidFill>
                  <a:srgbClr val="00B0F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角丸四角形 68"/>
                <p:cNvSpPr/>
                <p:nvPr/>
              </p:nvSpPr>
              <p:spPr bwMode="auto">
                <a:xfrm>
                  <a:off x="5818075" y="3102556"/>
                  <a:ext cx="220315" cy="776494"/>
                </a:xfrm>
                <a:prstGeom prst="roundRect">
                  <a:avLst>
                    <a:gd name="adj" fmla="val 8133"/>
                  </a:avLst>
                </a:prstGeom>
                <a:solidFill>
                  <a:srgbClr val="00B0F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角丸四角形 69"/>
                <p:cNvSpPr/>
                <p:nvPr/>
              </p:nvSpPr>
              <p:spPr bwMode="auto">
                <a:xfrm>
                  <a:off x="2432721" y="3744035"/>
                  <a:ext cx="4338514" cy="885787"/>
                </a:xfrm>
                <a:prstGeom prst="roundRect">
                  <a:avLst/>
                </a:prstGeom>
                <a:solidFill>
                  <a:srgbClr val="00B05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角丸四角形 70"/>
                <p:cNvSpPr/>
                <p:nvPr/>
              </p:nvSpPr>
              <p:spPr bwMode="auto">
                <a:xfrm>
                  <a:off x="3782870" y="3490803"/>
                  <a:ext cx="225025" cy="38824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B05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正方形/長方形 71"/>
                <p:cNvSpPr/>
                <p:nvPr/>
              </p:nvSpPr>
              <p:spPr bwMode="auto">
                <a:xfrm>
                  <a:off x="2432721" y="4186928"/>
                  <a:ext cx="4338514" cy="364566"/>
                </a:xfrm>
                <a:prstGeom prst="rect">
                  <a:avLst/>
                </a:prstGeom>
                <a:solidFill>
                  <a:schemeClr val="tx1">
                    <a:alpha val="30000"/>
                  </a:schemeClr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正方形/長方形 72"/>
                <p:cNvSpPr/>
                <p:nvPr/>
              </p:nvSpPr>
              <p:spPr bwMode="auto">
                <a:xfrm>
                  <a:off x="2432721" y="3879050"/>
                  <a:ext cx="225024" cy="585065"/>
                </a:xfrm>
                <a:prstGeom prst="rect">
                  <a:avLst/>
                </a:prstGeom>
                <a:solidFill>
                  <a:schemeClr val="bg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正方形/長方形 73"/>
                <p:cNvSpPr/>
                <p:nvPr/>
              </p:nvSpPr>
              <p:spPr bwMode="auto">
                <a:xfrm>
                  <a:off x="6547521" y="3879050"/>
                  <a:ext cx="225024" cy="585065"/>
                </a:xfrm>
                <a:prstGeom prst="rect">
                  <a:avLst/>
                </a:prstGeom>
                <a:solidFill>
                  <a:srgbClr val="FF000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正方形/長方形 74"/>
                <p:cNvSpPr/>
                <p:nvPr/>
              </p:nvSpPr>
              <p:spPr bwMode="auto">
                <a:xfrm>
                  <a:off x="6547521" y="4299598"/>
                  <a:ext cx="225024" cy="164517"/>
                </a:xfrm>
                <a:prstGeom prst="rect">
                  <a:avLst/>
                </a:prstGeom>
                <a:solidFill>
                  <a:srgbClr val="FF9933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6" name="角丸四角形 75"/>
                <p:cNvSpPr/>
                <p:nvPr/>
              </p:nvSpPr>
              <p:spPr bwMode="auto">
                <a:xfrm>
                  <a:off x="2364244" y="4464114"/>
                  <a:ext cx="4475468" cy="174761"/>
                </a:xfrm>
                <a:prstGeom prst="roundRect">
                  <a:avLst/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弦 76"/>
                <p:cNvSpPr/>
                <p:nvPr/>
              </p:nvSpPr>
              <p:spPr bwMode="auto">
                <a:xfrm>
                  <a:off x="2856347" y="4185955"/>
                  <a:ext cx="905842" cy="905842"/>
                </a:xfrm>
                <a:prstGeom prst="chord">
                  <a:avLst>
                    <a:gd name="adj1" fmla="val 10863804"/>
                    <a:gd name="adj2" fmla="val 21545156"/>
                  </a:avLst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弦 77"/>
                <p:cNvSpPr/>
                <p:nvPr/>
              </p:nvSpPr>
              <p:spPr bwMode="auto">
                <a:xfrm>
                  <a:off x="5513246" y="4185955"/>
                  <a:ext cx="905842" cy="905842"/>
                </a:xfrm>
                <a:prstGeom prst="chord">
                  <a:avLst>
                    <a:gd name="adj1" fmla="val 10863804"/>
                    <a:gd name="adj2" fmla="val 21545156"/>
                  </a:avLst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角丸四角形 78"/>
                <p:cNvSpPr/>
                <p:nvPr/>
              </p:nvSpPr>
              <p:spPr bwMode="auto">
                <a:xfrm>
                  <a:off x="2854116" y="3924055"/>
                  <a:ext cx="298684" cy="135015"/>
                </a:xfrm>
                <a:prstGeom prst="roundRect">
                  <a:avLst/>
                </a:prstGeom>
                <a:solidFill>
                  <a:srgbClr val="FF9933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Oval 734"/>
                <p:cNvSpPr>
                  <a:spLocks noChangeArrowheads="1"/>
                </p:cNvSpPr>
                <p:nvPr/>
              </p:nvSpPr>
              <p:spPr bwMode="auto">
                <a:xfrm flipH="1">
                  <a:off x="5577051" y="4186928"/>
                  <a:ext cx="778232" cy="776675"/>
                </a:xfrm>
                <a:prstGeom prst="ellipse">
                  <a:avLst/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1" name="Oval 735"/>
                <p:cNvSpPr>
                  <a:spLocks noChangeArrowheads="1"/>
                </p:cNvSpPr>
                <p:nvPr/>
              </p:nvSpPr>
              <p:spPr bwMode="auto">
                <a:xfrm flipH="1">
                  <a:off x="5708663" y="4318277"/>
                  <a:ext cx="517867" cy="516831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76200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2" name="Oval 734"/>
                <p:cNvSpPr>
                  <a:spLocks noChangeArrowheads="1"/>
                </p:cNvSpPr>
                <p:nvPr/>
              </p:nvSpPr>
              <p:spPr bwMode="auto">
                <a:xfrm flipH="1">
                  <a:off x="2919195" y="4186928"/>
                  <a:ext cx="778232" cy="776675"/>
                </a:xfrm>
                <a:prstGeom prst="ellipse">
                  <a:avLst/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3" name="Oval 735"/>
                <p:cNvSpPr>
                  <a:spLocks noChangeArrowheads="1"/>
                </p:cNvSpPr>
                <p:nvPr/>
              </p:nvSpPr>
              <p:spPr bwMode="auto">
                <a:xfrm flipH="1">
                  <a:off x="3050807" y="4318277"/>
                  <a:ext cx="517867" cy="516831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76200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4" name="角丸四角形 83"/>
                <p:cNvSpPr/>
                <p:nvPr/>
              </p:nvSpPr>
              <p:spPr bwMode="auto">
                <a:xfrm>
                  <a:off x="4426884" y="3845296"/>
                  <a:ext cx="267503" cy="117104"/>
                </a:xfrm>
                <a:prstGeom prst="roundRect">
                  <a:avLst/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" name="角丸四角形 84"/>
                <p:cNvSpPr/>
                <p:nvPr/>
              </p:nvSpPr>
              <p:spPr bwMode="auto">
                <a:xfrm>
                  <a:off x="5426628" y="3845296"/>
                  <a:ext cx="267503" cy="117104"/>
                </a:xfrm>
                <a:prstGeom prst="roundRect">
                  <a:avLst/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0" name="グループ化 39"/>
            <p:cNvGrpSpPr/>
            <p:nvPr/>
          </p:nvGrpSpPr>
          <p:grpSpPr>
            <a:xfrm>
              <a:off x="1530047" y="4624767"/>
              <a:ext cx="1683443" cy="1850384"/>
              <a:chOff x="632520" y="1088740"/>
              <a:chExt cx="1195609" cy="1314173"/>
            </a:xfrm>
          </p:grpSpPr>
          <p:grpSp>
            <p:nvGrpSpPr>
              <p:cNvPr id="41" name="グループ化 40"/>
              <p:cNvGrpSpPr/>
              <p:nvPr/>
            </p:nvGrpSpPr>
            <p:grpSpPr>
              <a:xfrm rot="900000">
                <a:off x="711221" y="1088740"/>
                <a:ext cx="1116908" cy="1228414"/>
                <a:chOff x="5249641" y="1081757"/>
                <a:chExt cx="1116908" cy="1228414"/>
              </a:xfrm>
            </p:grpSpPr>
            <p:sp>
              <p:nvSpPr>
                <p:cNvPr id="44" name="角丸四角形 43"/>
                <p:cNvSpPr/>
                <p:nvPr/>
              </p:nvSpPr>
              <p:spPr bwMode="auto">
                <a:xfrm>
                  <a:off x="5728207" y="1081757"/>
                  <a:ext cx="159775" cy="1228414"/>
                </a:xfrm>
                <a:prstGeom prst="roundRect">
                  <a:avLst>
                    <a:gd name="adj" fmla="val 9766"/>
                  </a:avLst>
                </a:prstGeom>
                <a:gradFill flip="none" rotWithShape="1">
                  <a:gsLst>
                    <a:gs pos="0">
                      <a:srgbClr val="FFCC00">
                        <a:shade val="30000"/>
                        <a:satMod val="115000"/>
                      </a:srgbClr>
                    </a:gs>
                    <a:gs pos="36000">
                      <a:srgbClr val="FFCC00">
                        <a:shade val="67500"/>
                        <a:satMod val="115000"/>
                      </a:srgbClr>
                    </a:gs>
                    <a:gs pos="100000">
                      <a:srgbClr val="FFCC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" name="角丸四角形 44"/>
                <p:cNvSpPr/>
                <p:nvPr/>
              </p:nvSpPr>
              <p:spPr bwMode="auto">
                <a:xfrm>
                  <a:off x="5249641" y="1108535"/>
                  <a:ext cx="1116908" cy="622780"/>
                </a:xfrm>
                <a:prstGeom prst="roundRect">
                  <a:avLst>
                    <a:gd name="adj" fmla="val 9766"/>
                  </a:avLst>
                </a:prstGeom>
                <a:gradFill flip="none" rotWithShape="1">
                  <a:gsLst>
                    <a:gs pos="0">
                      <a:srgbClr val="FFCC00">
                        <a:shade val="30000"/>
                        <a:satMod val="115000"/>
                      </a:srgbClr>
                    </a:gs>
                    <a:gs pos="36000">
                      <a:srgbClr val="FFCC00">
                        <a:shade val="67500"/>
                        <a:satMod val="115000"/>
                      </a:srgbClr>
                    </a:gs>
                    <a:gs pos="100000">
                      <a:srgbClr val="FFCC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="horz" wrap="non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ja-JP" altLang="en-US" sz="4000" b="1" dirty="0" smtClean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私有地</a:t>
                  </a:r>
                  <a:endParaRPr lang="ja-JP" altLang="en-US" sz="4000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42" name="円/楕円 3"/>
              <p:cNvSpPr/>
              <p:nvPr/>
            </p:nvSpPr>
            <p:spPr bwMode="auto">
              <a:xfrm>
                <a:off x="632520" y="2062813"/>
                <a:ext cx="1080120" cy="340100"/>
              </a:xfrm>
              <a:custGeom>
                <a:avLst/>
                <a:gdLst>
                  <a:gd name="connsiteX0" fmla="*/ 0 w 1080120"/>
                  <a:gd name="connsiteY0" fmla="*/ 340100 h 680200"/>
                  <a:gd name="connsiteX1" fmla="*/ 540060 w 1080120"/>
                  <a:gd name="connsiteY1" fmla="*/ 0 h 680200"/>
                  <a:gd name="connsiteX2" fmla="*/ 1080120 w 1080120"/>
                  <a:gd name="connsiteY2" fmla="*/ 340100 h 680200"/>
                  <a:gd name="connsiteX3" fmla="*/ 540060 w 1080120"/>
                  <a:gd name="connsiteY3" fmla="*/ 680200 h 680200"/>
                  <a:gd name="connsiteX4" fmla="*/ 0 w 1080120"/>
                  <a:gd name="connsiteY4" fmla="*/ 340100 h 680200"/>
                  <a:gd name="connsiteX0" fmla="*/ 540060 w 1080120"/>
                  <a:gd name="connsiteY0" fmla="*/ 680200 h 771640"/>
                  <a:gd name="connsiteX1" fmla="*/ 0 w 1080120"/>
                  <a:gd name="connsiteY1" fmla="*/ 340100 h 771640"/>
                  <a:gd name="connsiteX2" fmla="*/ 540060 w 1080120"/>
                  <a:gd name="connsiteY2" fmla="*/ 0 h 771640"/>
                  <a:gd name="connsiteX3" fmla="*/ 1080120 w 1080120"/>
                  <a:gd name="connsiteY3" fmla="*/ 340100 h 771640"/>
                  <a:gd name="connsiteX4" fmla="*/ 631500 w 1080120"/>
                  <a:gd name="connsiteY4" fmla="*/ 771640 h 771640"/>
                  <a:gd name="connsiteX0" fmla="*/ 540060 w 1080120"/>
                  <a:gd name="connsiteY0" fmla="*/ 680200 h 680200"/>
                  <a:gd name="connsiteX1" fmla="*/ 0 w 1080120"/>
                  <a:gd name="connsiteY1" fmla="*/ 340100 h 680200"/>
                  <a:gd name="connsiteX2" fmla="*/ 540060 w 1080120"/>
                  <a:gd name="connsiteY2" fmla="*/ 0 h 680200"/>
                  <a:gd name="connsiteX3" fmla="*/ 1080120 w 1080120"/>
                  <a:gd name="connsiteY3" fmla="*/ 340100 h 680200"/>
                  <a:gd name="connsiteX0" fmla="*/ 0 w 1080120"/>
                  <a:gd name="connsiteY0" fmla="*/ 340100 h 340100"/>
                  <a:gd name="connsiteX1" fmla="*/ 540060 w 1080120"/>
                  <a:gd name="connsiteY1" fmla="*/ 0 h 340100"/>
                  <a:gd name="connsiteX2" fmla="*/ 1080120 w 1080120"/>
                  <a:gd name="connsiteY2" fmla="*/ 340100 h 340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80120" h="340100">
                    <a:moveTo>
                      <a:pt x="0" y="340100"/>
                    </a:moveTo>
                    <a:cubicBezTo>
                      <a:pt x="0" y="152268"/>
                      <a:pt x="241793" y="0"/>
                      <a:pt x="540060" y="0"/>
                    </a:cubicBezTo>
                    <a:cubicBezTo>
                      <a:pt x="838327" y="0"/>
                      <a:pt x="1080120" y="152268"/>
                      <a:pt x="1080120" y="340100"/>
                    </a:cubicBezTo>
                  </a:path>
                </a:pathLst>
              </a:custGeom>
              <a:solidFill>
                <a:srgbClr val="008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フリーフォーム 42"/>
              <p:cNvSpPr/>
              <p:nvPr/>
            </p:nvSpPr>
            <p:spPr bwMode="auto">
              <a:xfrm>
                <a:off x="931915" y="1993263"/>
                <a:ext cx="481330" cy="152400"/>
              </a:xfrm>
              <a:custGeom>
                <a:avLst/>
                <a:gdLst>
                  <a:gd name="connsiteX0" fmla="*/ 0 w 508000"/>
                  <a:gd name="connsiteY0" fmla="*/ 167644 h 167644"/>
                  <a:gd name="connsiteX1" fmla="*/ 147320 w 508000"/>
                  <a:gd name="connsiteY1" fmla="*/ 10164 h 167644"/>
                  <a:gd name="connsiteX2" fmla="*/ 157480 w 508000"/>
                  <a:gd name="connsiteY2" fmla="*/ 116844 h 167644"/>
                  <a:gd name="connsiteX3" fmla="*/ 269240 w 508000"/>
                  <a:gd name="connsiteY3" fmla="*/ 4 h 167644"/>
                  <a:gd name="connsiteX4" fmla="*/ 294640 w 508000"/>
                  <a:gd name="connsiteY4" fmla="*/ 111764 h 167644"/>
                  <a:gd name="connsiteX5" fmla="*/ 360680 w 508000"/>
                  <a:gd name="connsiteY5" fmla="*/ 25404 h 167644"/>
                  <a:gd name="connsiteX6" fmla="*/ 401320 w 508000"/>
                  <a:gd name="connsiteY6" fmla="*/ 121924 h 167644"/>
                  <a:gd name="connsiteX7" fmla="*/ 421640 w 508000"/>
                  <a:gd name="connsiteY7" fmla="*/ 30484 h 167644"/>
                  <a:gd name="connsiteX8" fmla="*/ 508000 w 508000"/>
                  <a:gd name="connsiteY8" fmla="*/ 152404 h 167644"/>
                  <a:gd name="connsiteX0" fmla="*/ 0 w 508000"/>
                  <a:gd name="connsiteY0" fmla="*/ 167644 h 167644"/>
                  <a:gd name="connsiteX1" fmla="*/ 147320 w 508000"/>
                  <a:gd name="connsiteY1" fmla="*/ 10164 h 167644"/>
                  <a:gd name="connsiteX2" fmla="*/ 157480 w 508000"/>
                  <a:gd name="connsiteY2" fmla="*/ 116844 h 167644"/>
                  <a:gd name="connsiteX3" fmla="*/ 269240 w 508000"/>
                  <a:gd name="connsiteY3" fmla="*/ 4 h 167644"/>
                  <a:gd name="connsiteX4" fmla="*/ 294640 w 508000"/>
                  <a:gd name="connsiteY4" fmla="*/ 111764 h 167644"/>
                  <a:gd name="connsiteX5" fmla="*/ 360680 w 508000"/>
                  <a:gd name="connsiteY5" fmla="*/ 25404 h 167644"/>
                  <a:gd name="connsiteX6" fmla="*/ 401320 w 508000"/>
                  <a:gd name="connsiteY6" fmla="*/ 121924 h 167644"/>
                  <a:gd name="connsiteX7" fmla="*/ 421640 w 508000"/>
                  <a:gd name="connsiteY7" fmla="*/ 30484 h 167644"/>
                  <a:gd name="connsiteX8" fmla="*/ 508000 w 508000"/>
                  <a:gd name="connsiteY8" fmla="*/ 152404 h 167644"/>
                  <a:gd name="connsiteX0" fmla="*/ 0 w 508000"/>
                  <a:gd name="connsiteY0" fmla="*/ 167644 h 167644"/>
                  <a:gd name="connsiteX1" fmla="*/ 147320 w 508000"/>
                  <a:gd name="connsiteY1" fmla="*/ 10164 h 167644"/>
                  <a:gd name="connsiteX2" fmla="*/ 157480 w 508000"/>
                  <a:gd name="connsiteY2" fmla="*/ 116844 h 167644"/>
                  <a:gd name="connsiteX3" fmla="*/ 269240 w 508000"/>
                  <a:gd name="connsiteY3" fmla="*/ 4 h 167644"/>
                  <a:gd name="connsiteX4" fmla="*/ 294640 w 508000"/>
                  <a:gd name="connsiteY4" fmla="*/ 111764 h 167644"/>
                  <a:gd name="connsiteX5" fmla="*/ 360680 w 508000"/>
                  <a:gd name="connsiteY5" fmla="*/ 25404 h 167644"/>
                  <a:gd name="connsiteX6" fmla="*/ 401320 w 508000"/>
                  <a:gd name="connsiteY6" fmla="*/ 121924 h 167644"/>
                  <a:gd name="connsiteX7" fmla="*/ 421640 w 508000"/>
                  <a:gd name="connsiteY7" fmla="*/ 30484 h 167644"/>
                  <a:gd name="connsiteX8" fmla="*/ 508000 w 508000"/>
                  <a:gd name="connsiteY8" fmla="*/ 152404 h 167644"/>
                  <a:gd name="connsiteX0" fmla="*/ 0 w 508000"/>
                  <a:gd name="connsiteY0" fmla="*/ 167646 h 167646"/>
                  <a:gd name="connsiteX1" fmla="*/ 147320 w 508000"/>
                  <a:gd name="connsiteY1" fmla="*/ 10166 h 167646"/>
                  <a:gd name="connsiteX2" fmla="*/ 157480 w 508000"/>
                  <a:gd name="connsiteY2" fmla="*/ 116846 h 167646"/>
                  <a:gd name="connsiteX3" fmla="*/ 269240 w 508000"/>
                  <a:gd name="connsiteY3" fmla="*/ 6 h 167646"/>
                  <a:gd name="connsiteX4" fmla="*/ 294640 w 508000"/>
                  <a:gd name="connsiteY4" fmla="*/ 111766 h 167646"/>
                  <a:gd name="connsiteX5" fmla="*/ 360680 w 508000"/>
                  <a:gd name="connsiteY5" fmla="*/ 25406 h 167646"/>
                  <a:gd name="connsiteX6" fmla="*/ 401320 w 508000"/>
                  <a:gd name="connsiteY6" fmla="*/ 121926 h 167646"/>
                  <a:gd name="connsiteX7" fmla="*/ 421640 w 508000"/>
                  <a:gd name="connsiteY7" fmla="*/ 30486 h 167646"/>
                  <a:gd name="connsiteX8" fmla="*/ 508000 w 508000"/>
                  <a:gd name="connsiteY8" fmla="*/ 152406 h 167646"/>
                  <a:gd name="connsiteX0" fmla="*/ 0 w 508000"/>
                  <a:gd name="connsiteY0" fmla="*/ 167646 h 167646"/>
                  <a:gd name="connsiteX1" fmla="*/ 147320 w 508000"/>
                  <a:gd name="connsiteY1" fmla="*/ 10166 h 167646"/>
                  <a:gd name="connsiteX2" fmla="*/ 157480 w 508000"/>
                  <a:gd name="connsiteY2" fmla="*/ 116846 h 167646"/>
                  <a:gd name="connsiteX3" fmla="*/ 269240 w 508000"/>
                  <a:gd name="connsiteY3" fmla="*/ 6 h 167646"/>
                  <a:gd name="connsiteX4" fmla="*/ 294640 w 508000"/>
                  <a:gd name="connsiteY4" fmla="*/ 111766 h 167646"/>
                  <a:gd name="connsiteX5" fmla="*/ 360680 w 508000"/>
                  <a:gd name="connsiteY5" fmla="*/ 25406 h 167646"/>
                  <a:gd name="connsiteX6" fmla="*/ 401320 w 508000"/>
                  <a:gd name="connsiteY6" fmla="*/ 121926 h 167646"/>
                  <a:gd name="connsiteX7" fmla="*/ 421640 w 508000"/>
                  <a:gd name="connsiteY7" fmla="*/ 30486 h 167646"/>
                  <a:gd name="connsiteX8" fmla="*/ 508000 w 508000"/>
                  <a:gd name="connsiteY8" fmla="*/ 152406 h 167646"/>
                  <a:gd name="connsiteX0" fmla="*/ 0 w 508000"/>
                  <a:gd name="connsiteY0" fmla="*/ 167646 h 167646"/>
                  <a:gd name="connsiteX1" fmla="*/ 147320 w 508000"/>
                  <a:gd name="connsiteY1" fmla="*/ 10166 h 167646"/>
                  <a:gd name="connsiteX2" fmla="*/ 157480 w 508000"/>
                  <a:gd name="connsiteY2" fmla="*/ 116846 h 167646"/>
                  <a:gd name="connsiteX3" fmla="*/ 269240 w 508000"/>
                  <a:gd name="connsiteY3" fmla="*/ 6 h 167646"/>
                  <a:gd name="connsiteX4" fmla="*/ 294640 w 508000"/>
                  <a:gd name="connsiteY4" fmla="*/ 111766 h 167646"/>
                  <a:gd name="connsiteX5" fmla="*/ 360680 w 508000"/>
                  <a:gd name="connsiteY5" fmla="*/ 25406 h 167646"/>
                  <a:gd name="connsiteX6" fmla="*/ 401320 w 508000"/>
                  <a:gd name="connsiteY6" fmla="*/ 121926 h 167646"/>
                  <a:gd name="connsiteX7" fmla="*/ 427355 w 508000"/>
                  <a:gd name="connsiteY7" fmla="*/ 7626 h 167646"/>
                  <a:gd name="connsiteX8" fmla="*/ 508000 w 508000"/>
                  <a:gd name="connsiteY8" fmla="*/ 152406 h 167646"/>
                  <a:gd name="connsiteX0" fmla="*/ 0 w 508000"/>
                  <a:gd name="connsiteY0" fmla="*/ 167646 h 167646"/>
                  <a:gd name="connsiteX1" fmla="*/ 147320 w 508000"/>
                  <a:gd name="connsiteY1" fmla="*/ 10166 h 167646"/>
                  <a:gd name="connsiteX2" fmla="*/ 157480 w 508000"/>
                  <a:gd name="connsiteY2" fmla="*/ 116846 h 167646"/>
                  <a:gd name="connsiteX3" fmla="*/ 269240 w 508000"/>
                  <a:gd name="connsiteY3" fmla="*/ 6 h 167646"/>
                  <a:gd name="connsiteX4" fmla="*/ 294640 w 508000"/>
                  <a:gd name="connsiteY4" fmla="*/ 111766 h 167646"/>
                  <a:gd name="connsiteX5" fmla="*/ 360680 w 508000"/>
                  <a:gd name="connsiteY5" fmla="*/ 25406 h 167646"/>
                  <a:gd name="connsiteX6" fmla="*/ 401320 w 508000"/>
                  <a:gd name="connsiteY6" fmla="*/ 121926 h 167646"/>
                  <a:gd name="connsiteX7" fmla="*/ 427355 w 508000"/>
                  <a:gd name="connsiteY7" fmla="*/ 7626 h 167646"/>
                  <a:gd name="connsiteX8" fmla="*/ 508000 w 508000"/>
                  <a:gd name="connsiteY8" fmla="*/ 152406 h 167646"/>
                  <a:gd name="connsiteX0" fmla="*/ 0 w 508000"/>
                  <a:gd name="connsiteY0" fmla="*/ 167646 h 167646"/>
                  <a:gd name="connsiteX1" fmla="*/ 183515 w 508000"/>
                  <a:gd name="connsiteY1" fmla="*/ 12071 h 167646"/>
                  <a:gd name="connsiteX2" fmla="*/ 157480 w 508000"/>
                  <a:gd name="connsiteY2" fmla="*/ 116846 h 167646"/>
                  <a:gd name="connsiteX3" fmla="*/ 269240 w 508000"/>
                  <a:gd name="connsiteY3" fmla="*/ 6 h 167646"/>
                  <a:gd name="connsiteX4" fmla="*/ 294640 w 508000"/>
                  <a:gd name="connsiteY4" fmla="*/ 111766 h 167646"/>
                  <a:gd name="connsiteX5" fmla="*/ 360680 w 508000"/>
                  <a:gd name="connsiteY5" fmla="*/ 25406 h 167646"/>
                  <a:gd name="connsiteX6" fmla="*/ 401320 w 508000"/>
                  <a:gd name="connsiteY6" fmla="*/ 121926 h 167646"/>
                  <a:gd name="connsiteX7" fmla="*/ 427355 w 508000"/>
                  <a:gd name="connsiteY7" fmla="*/ 7626 h 167646"/>
                  <a:gd name="connsiteX8" fmla="*/ 508000 w 508000"/>
                  <a:gd name="connsiteY8" fmla="*/ 152406 h 167646"/>
                  <a:gd name="connsiteX0" fmla="*/ 0 w 508000"/>
                  <a:gd name="connsiteY0" fmla="*/ 167646 h 167646"/>
                  <a:gd name="connsiteX1" fmla="*/ 183515 w 508000"/>
                  <a:gd name="connsiteY1" fmla="*/ 12071 h 167646"/>
                  <a:gd name="connsiteX2" fmla="*/ 157480 w 508000"/>
                  <a:gd name="connsiteY2" fmla="*/ 116846 h 167646"/>
                  <a:gd name="connsiteX3" fmla="*/ 269240 w 508000"/>
                  <a:gd name="connsiteY3" fmla="*/ 6 h 167646"/>
                  <a:gd name="connsiteX4" fmla="*/ 294640 w 508000"/>
                  <a:gd name="connsiteY4" fmla="*/ 111766 h 167646"/>
                  <a:gd name="connsiteX5" fmla="*/ 360680 w 508000"/>
                  <a:gd name="connsiteY5" fmla="*/ 25406 h 167646"/>
                  <a:gd name="connsiteX6" fmla="*/ 401320 w 508000"/>
                  <a:gd name="connsiteY6" fmla="*/ 121926 h 167646"/>
                  <a:gd name="connsiteX7" fmla="*/ 427355 w 508000"/>
                  <a:gd name="connsiteY7" fmla="*/ 7626 h 167646"/>
                  <a:gd name="connsiteX8" fmla="*/ 508000 w 508000"/>
                  <a:gd name="connsiteY8" fmla="*/ 152406 h 167646"/>
                  <a:gd name="connsiteX0" fmla="*/ 0 w 508000"/>
                  <a:gd name="connsiteY0" fmla="*/ 167640 h 167640"/>
                  <a:gd name="connsiteX1" fmla="*/ 183515 w 508000"/>
                  <a:gd name="connsiteY1" fmla="*/ 12065 h 167640"/>
                  <a:gd name="connsiteX2" fmla="*/ 157480 w 508000"/>
                  <a:gd name="connsiteY2" fmla="*/ 116840 h 167640"/>
                  <a:gd name="connsiteX3" fmla="*/ 269240 w 508000"/>
                  <a:gd name="connsiteY3" fmla="*/ 0 h 167640"/>
                  <a:gd name="connsiteX4" fmla="*/ 294640 w 508000"/>
                  <a:gd name="connsiteY4" fmla="*/ 111760 h 167640"/>
                  <a:gd name="connsiteX5" fmla="*/ 360680 w 508000"/>
                  <a:gd name="connsiteY5" fmla="*/ 25400 h 167640"/>
                  <a:gd name="connsiteX6" fmla="*/ 401320 w 508000"/>
                  <a:gd name="connsiteY6" fmla="*/ 121920 h 167640"/>
                  <a:gd name="connsiteX7" fmla="*/ 427355 w 508000"/>
                  <a:gd name="connsiteY7" fmla="*/ 7620 h 167640"/>
                  <a:gd name="connsiteX8" fmla="*/ 508000 w 508000"/>
                  <a:gd name="connsiteY8" fmla="*/ 152400 h 167640"/>
                  <a:gd name="connsiteX0" fmla="*/ 0 w 508000"/>
                  <a:gd name="connsiteY0" fmla="*/ 167640 h 167640"/>
                  <a:gd name="connsiteX1" fmla="*/ 183515 w 508000"/>
                  <a:gd name="connsiteY1" fmla="*/ 12065 h 167640"/>
                  <a:gd name="connsiteX2" fmla="*/ 157480 w 508000"/>
                  <a:gd name="connsiteY2" fmla="*/ 116840 h 167640"/>
                  <a:gd name="connsiteX3" fmla="*/ 269240 w 508000"/>
                  <a:gd name="connsiteY3" fmla="*/ 0 h 167640"/>
                  <a:gd name="connsiteX4" fmla="*/ 294640 w 508000"/>
                  <a:gd name="connsiteY4" fmla="*/ 111760 h 167640"/>
                  <a:gd name="connsiteX5" fmla="*/ 360680 w 508000"/>
                  <a:gd name="connsiteY5" fmla="*/ 25400 h 167640"/>
                  <a:gd name="connsiteX6" fmla="*/ 401320 w 508000"/>
                  <a:gd name="connsiteY6" fmla="*/ 121920 h 167640"/>
                  <a:gd name="connsiteX7" fmla="*/ 427355 w 508000"/>
                  <a:gd name="connsiteY7" fmla="*/ 7620 h 167640"/>
                  <a:gd name="connsiteX8" fmla="*/ 508000 w 508000"/>
                  <a:gd name="connsiteY8" fmla="*/ 152400 h 167640"/>
                  <a:gd name="connsiteX0" fmla="*/ 0 w 508000"/>
                  <a:gd name="connsiteY0" fmla="*/ 167640 h 167640"/>
                  <a:gd name="connsiteX1" fmla="*/ 183515 w 508000"/>
                  <a:gd name="connsiteY1" fmla="*/ 12065 h 167640"/>
                  <a:gd name="connsiteX2" fmla="*/ 157480 w 508000"/>
                  <a:gd name="connsiteY2" fmla="*/ 116840 h 167640"/>
                  <a:gd name="connsiteX3" fmla="*/ 269240 w 508000"/>
                  <a:gd name="connsiteY3" fmla="*/ 0 h 167640"/>
                  <a:gd name="connsiteX4" fmla="*/ 294640 w 508000"/>
                  <a:gd name="connsiteY4" fmla="*/ 111760 h 167640"/>
                  <a:gd name="connsiteX5" fmla="*/ 341630 w 508000"/>
                  <a:gd name="connsiteY5" fmla="*/ 8255 h 167640"/>
                  <a:gd name="connsiteX6" fmla="*/ 401320 w 508000"/>
                  <a:gd name="connsiteY6" fmla="*/ 121920 h 167640"/>
                  <a:gd name="connsiteX7" fmla="*/ 427355 w 508000"/>
                  <a:gd name="connsiteY7" fmla="*/ 7620 h 167640"/>
                  <a:gd name="connsiteX8" fmla="*/ 508000 w 508000"/>
                  <a:gd name="connsiteY8" fmla="*/ 152400 h 167640"/>
                  <a:gd name="connsiteX0" fmla="*/ 0 w 508000"/>
                  <a:gd name="connsiteY0" fmla="*/ 167640 h 167640"/>
                  <a:gd name="connsiteX1" fmla="*/ 183515 w 508000"/>
                  <a:gd name="connsiteY1" fmla="*/ 12065 h 167640"/>
                  <a:gd name="connsiteX2" fmla="*/ 157480 w 508000"/>
                  <a:gd name="connsiteY2" fmla="*/ 116840 h 167640"/>
                  <a:gd name="connsiteX3" fmla="*/ 269240 w 508000"/>
                  <a:gd name="connsiteY3" fmla="*/ 0 h 167640"/>
                  <a:gd name="connsiteX4" fmla="*/ 294640 w 508000"/>
                  <a:gd name="connsiteY4" fmla="*/ 111760 h 167640"/>
                  <a:gd name="connsiteX5" fmla="*/ 341630 w 508000"/>
                  <a:gd name="connsiteY5" fmla="*/ 8255 h 167640"/>
                  <a:gd name="connsiteX6" fmla="*/ 401320 w 508000"/>
                  <a:gd name="connsiteY6" fmla="*/ 121920 h 167640"/>
                  <a:gd name="connsiteX7" fmla="*/ 427355 w 508000"/>
                  <a:gd name="connsiteY7" fmla="*/ 7620 h 167640"/>
                  <a:gd name="connsiteX8" fmla="*/ 508000 w 508000"/>
                  <a:gd name="connsiteY8" fmla="*/ 152400 h 167640"/>
                  <a:gd name="connsiteX0" fmla="*/ 0 w 508000"/>
                  <a:gd name="connsiteY0" fmla="*/ 167640 h 167640"/>
                  <a:gd name="connsiteX1" fmla="*/ 183515 w 508000"/>
                  <a:gd name="connsiteY1" fmla="*/ 12065 h 167640"/>
                  <a:gd name="connsiteX2" fmla="*/ 157480 w 508000"/>
                  <a:gd name="connsiteY2" fmla="*/ 116840 h 167640"/>
                  <a:gd name="connsiteX3" fmla="*/ 269240 w 508000"/>
                  <a:gd name="connsiteY3" fmla="*/ 0 h 167640"/>
                  <a:gd name="connsiteX4" fmla="*/ 294640 w 508000"/>
                  <a:gd name="connsiteY4" fmla="*/ 111760 h 167640"/>
                  <a:gd name="connsiteX5" fmla="*/ 341630 w 508000"/>
                  <a:gd name="connsiteY5" fmla="*/ 8255 h 167640"/>
                  <a:gd name="connsiteX6" fmla="*/ 401320 w 508000"/>
                  <a:gd name="connsiteY6" fmla="*/ 121920 h 167640"/>
                  <a:gd name="connsiteX7" fmla="*/ 427355 w 508000"/>
                  <a:gd name="connsiteY7" fmla="*/ 7620 h 167640"/>
                  <a:gd name="connsiteX8" fmla="*/ 508000 w 508000"/>
                  <a:gd name="connsiteY8" fmla="*/ 152400 h 167640"/>
                  <a:gd name="connsiteX0" fmla="*/ 0 w 508000"/>
                  <a:gd name="connsiteY0" fmla="*/ 167640 h 167640"/>
                  <a:gd name="connsiteX1" fmla="*/ 183515 w 508000"/>
                  <a:gd name="connsiteY1" fmla="*/ 12065 h 167640"/>
                  <a:gd name="connsiteX2" fmla="*/ 157480 w 508000"/>
                  <a:gd name="connsiteY2" fmla="*/ 116840 h 167640"/>
                  <a:gd name="connsiteX3" fmla="*/ 269240 w 508000"/>
                  <a:gd name="connsiteY3" fmla="*/ 0 h 167640"/>
                  <a:gd name="connsiteX4" fmla="*/ 294640 w 508000"/>
                  <a:gd name="connsiteY4" fmla="*/ 111760 h 167640"/>
                  <a:gd name="connsiteX5" fmla="*/ 341630 w 508000"/>
                  <a:gd name="connsiteY5" fmla="*/ 8255 h 167640"/>
                  <a:gd name="connsiteX6" fmla="*/ 401320 w 508000"/>
                  <a:gd name="connsiteY6" fmla="*/ 121920 h 167640"/>
                  <a:gd name="connsiteX7" fmla="*/ 427355 w 508000"/>
                  <a:gd name="connsiteY7" fmla="*/ 7620 h 167640"/>
                  <a:gd name="connsiteX8" fmla="*/ 508000 w 508000"/>
                  <a:gd name="connsiteY8" fmla="*/ 152400 h 167640"/>
                  <a:gd name="connsiteX0" fmla="*/ 0 w 481330"/>
                  <a:gd name="connsiteY0" fmla="*/ 139065 h 152400"/>
                  <a:gd name="connsiteX1" fmla="*/ 156845 w 481330"/>
                  <a:gd name="connsiteY1" fmla="*/ 12065 h 152400"/>
                  <a:gd name="connsiteX2" fmla="*/ 130810 w 481330"/>
                  <a:gd name="connsiteY2" fmla="*/ 116840 h 152400"/>
                  <a:gd name="connsiteX3" fmla="*/ 242570 w 481330"/>
                  <a:gd name="connsiteY3" fmla="*/ 0 h 152400"/>
                  <a:gd name="connsiteX4" fmla="*/ 267970 w 481330"/>
                  <a:gd name="connsiteY4" fmla="*/ 111760 h 152400"/>
                  <a:gd name="connsiteX5" fmla="*/ 314960 w 481330"/>
                  <a:gd name="connsiteY5" fmla="*/ 8255 h 152400"/>
                  <a:gd name="connsiteX6" fmla="*/ 374650 w 481330"/>
                  <a:gd name="connsiteY6" fmla="*/ 121920 h 152400"/>
                  <a:gd name="connsiteX7" fmla="*/ 400685 w 481330"/>
                  <a:gd name="connsiteY7" fmla="*/ 7620 h 152400"/>
                  <a:gd name="connsiteX8" fmla="*/ 481330 w 481330"/>
                  <a:gd name="connsiteY8" fmla="*/ 152400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1330" h="152400">
                    <a:moveTo>
                      <a:pt x="0" y="139065"/>
                    </a:moveTo>
                    <a:cubicBezTo>
                      <a:pt x="60536" y="64558"/>
                      <a:pt x="130598" y="20532"/>
                      <a:pt x="156845" y="12065"/>
                    </a:cubicBezTo>
                    <a:cubicBezTo>
                      <a:pt x="156422" y="37888"/>
                      <a:pt x="123825" y="97578"/>
                      <a:pt x="130810" y="116840"/>
                    </a:cubicBezTo>
                    <a:cubicBezTo>
                      <a:pt x="156845" y="96097"/>
                      <a:pt x="212090" y="23707"/>
                      <a:pt x="242570" y="0"/>
                    </a:cubicBezTo>
                    <a:cubicBezTo>
                      <a:pt x="261620" y="18203"/>
                      <a:pt x="254635" y="86572"/>
                      <a:pt x="267970" y="111760"/>
                    </a:cubicBezTo>
                    <a:cubicBezTo>
                      <a:pt x="290830" y="83608"/>
                      <a:pt x="299085" y="29422"/>
                      <a:pt x="314960" y="8255"/>
                    </a:cubicBezTo>
                    <a:cubicBezTo>
                      <a:pt x="334645" y="28998"/>
                      <a:pt x="360363" y="122026"/>
                      <a:pt x="374650" y="121920"/>
                    </a:cubicBezTo>
                    <a:cubicBezTo>
                      <a:pt x="388937" y="121814"/>
                      <a:pt x="377190" y="15875"/>
                      <a:pt x="400685" y="7620"/>
                    </a:cubicBezTo>
                    <a:cubicBezTo>
                      <a:pt x="437515" y="39370"/>
                      <a:pt x="447040" y="93980"/>
                      <a:pt x="481330" y="152400"/>
                    </a:cubicBezTo>
                  </a:path>
                </a:pathLst>
              </a:custGeom>
              <a:solidFill>
                <a:srgbClr val="008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738396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/>
          <p:cNvSpPr txBox="1"/>
          <p:nvPr/>
        </p:nvSpPr>
        <p:spPr>
          <a:xfrm>
            <a:off x="5945" y="7293260"/>
            <a:ext cx="6852056" cy="201593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25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駐車禁止</a:t>
            </a:r>
            <a:endParaRPr kumimoji="1" lang="ja-JP" altLang="en-US" sz="12500" b="1" spc="50" dirty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52" name="グループ化 51"/>
          <p:cNvGrpSpPr/>
          <p:nvPr/>
        </p:nvGrpSpPr>
        <p:grpSpPr>
          <a:xfrm>
            <a:off x="462381" y="3499554"/>
            <a:ext cx="5840849" cy="2695323"/>
            <a:chOff x="-663188" y="3834045"/>
            <a:chExt cx="4475468" cy="2065253"/>
          </a:xfrm>
        </p:grpSpPr>
        <p:grpSp>
          <p:nvGrpSpPr>
            <p:cNvPr id="53" name="グループ化 52"/>
            <p:cNvGrpSpPr/>
            <p:nvPr/>
          </p:nvGrpSpPr>
          <p:grpSpPr>
            <a:xfrm>
              <a:off x="-663188" y="3834045"/>
              <a:ext cx="4475468" cy="2065253"/>
              <a:chOff x="2353366" y="3026545"/>
              <a:chExt cx="4475468" cy="2065253"/>
            </a:xfrm>
          </p:grpSpPr>
          <p:grpSp>
            <p:nvGrpSpPr>
              <p:cNvPr id="60" name="グループ化 59"/>
              <p:cNvGrpSpPr/>
              <p:nvPr/>
            </p:nvGrpSpPr>
            <p:grpSpPr>
              <a:xfrm>
                <a:off x="2353366" y="3026545"/>
                <a:ext cx="4475468" cy="1937059"/>
                <a:chOff x="2364244" y="3026544"/>
                <a:chExt cx="4475468" cy="1937059"/>
              </a:xfrm>
            </p:grpSpPr>
            <p:sp>
              <p:nvSpPr>
                <p:cNvPr id="110" name="角丸四角形 109"/>
                <p:cNvSpPr/>
                <p:nvPr/>
              </p:nvSpPr>
              <p:spPr bwMode="auto">
                <a:xfrm>
                  <a:off x="3562554" y="3026544"/>
                  <a:ext cx="2470565" cy="1437571"/>
                </a:xfrm>
                <a:prstGeom prst="roundRect">
                  <a:avLst>
                    <a:gd name="adj" fmla="val 5631"/>
                  </a:avLst>
                </a:prstGeom>
                <a:solidFill>
                  <a:schemeClr val="tx1"/>
                </a:solidFill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角丸四角形 110"/>
                <p:cNvSpPr/>
                <p:nvPr/>
              </p:nvSpPr>
              <p:spPr bwMode="auto">
                <a:xfrm>
                  <a:off x="2432721" y="3744035"/>
                  <a:ext cx="4338514" cy="885787"/>
                </a:xfrm>
                <a:prstGeom prst="roundRect">
                  <a:avLst/>
                </a:prstGeom>
                <a:solidFill>
                  <a:schemeClr val="tx1"/>
                </a:solidFill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角丸四角形 111"/>
                <p:cNvSpPr/>
                <p:nvPr/>
              </p:nvSpPr>
              <p:spPr bwMode="auto">
                <a:xfrm>
                  <a:off x="2364244" y="4464114"/>
                  <a:ext cx="4475468" cy="174761"/>
                </a:xfrm>
                <a:prstGeom prst="roundRect">
                  <a:avLst/>
                </a:prstGeom>
                <a:solidFill>
                  <a:schemeClr val="tx1"/>
                </a:solidFill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Oval 734"/>
                <p:cNvSpPr>
                  <a:spLocks noChangeArrowheads="1"/>
                </p:cNvSpPr>
                <p:nvPr/>
              </p:nvSpPr>
              <p:spPr bwMode="auto">
                <a:xfrm flipH="1">
                  <a:off x="5577051" y="4186928"/>
                  <a:ext cx="778232" cy="776675"/>
                </a:xfrm>
                <a:prstGeom prst="ellipse">
                  <a:avLst/>
                </a:prstGeom>
                <a:solidFill>
                  <a:schemeClr val="tx1"/>
                </a:solidFill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4" name="Oval 734"/>
                <p:cNvSpPr>
                  <a:spLocks noChangeArrowheads="1"/>
                </p:cNvSpPr>
                <p:nvPr/>
              </p:nvSpPr>
              <p:spPr bwMode="auto">
                <a:xfrm flipH="1">
                  <a:off x="2919195" y="4186928"/>
                  <a:ext cx="778232" cy="776675"/>
                </a:xfrm>
                <a:prstGeom prst="ellipse">
                  <a:avLst/>
                </a:prstGeom>
                <a:solidFill>
                  <a:schemeClr val="tx1"/>
                </a:solidFill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1" name="グループ化 60"/>
              <p:cNvGrpSpPr/>
              <p:nvPr/>
            </p:nvGrpSpPr>
            <p:grpSpPr>
              <a:xfrm>
                <a:off x="2353366" y="3026545"/>
                <a:ext cx="4475468" cy="2065253"/>
                <a:chOff x="2364244" y="3026544"/>
                <a:chExt cx="4475468" cy="2065253"/>
              </a:xfrm>
            </p:grpSpPr>
            <p:sp>
              <p:nvSpPr>
                <p:cNvPr id="62" name="角丸四角形 61"/>
                <p:cNvSpPr/>
                <p:nvPr/>
              </p:nvSpPr>
              <p:spPr bwMode="auto">
                <a:xfrm>
                  <a:off x="3562554" y="3026544"/>
                  <a:ext cx="2470565" cy="1437571"/>
                </a:xfrm>
                <a:prstGeom prst="roundRect">
                  <a:avLst>
                    <a:gd name="adj" fmla="val 5631"/>
                  </a:avLst>
                </a:prstGeom>
                <a:solidFill>
                  <a:srgbClr val="00B05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角丸四角形 62"/>
                <p:cNvSpPr/>
                <p:nvPr/>
              </p:nvSpPr>
              <p:spPr bwMode="auto">
                <a:xfrm>
                  <a:off x="3852706" y="3102556"/>
                  <a:ext cx="876561" cy="776494"/>
                </a:xfrm>
                <a:prstGeom prst="roundRect">
                  <a:avLst>
                    <a:gd name="adj" fmla="val 4993"/>
                  </a:avLst>
                </a:prstGeom>
                <a:solidFill>
                  <a:srgbClr val="00B0F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角丸四角形 63"/>
                <p:cNvSpPr/>
                <p:nvPr/>
              </p:nvSpPr>
              <p:spPr bwMode="auto">
                <a:xfrm>
                  <a:off x="4835391" y="3102556"/>
                  <a:ext cx="876561" cy="776494"/>
                </a:xfrm>
                <a:prstGeom prst="roundRect">
                  <a:avLst>
                    <a:gd name="adj" fmla="val 5778"/>
                  </a:avLst>
                </a:prstGeom>
                <a:solidFill>
                  <a:srgbClr val="00B0F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角丸四角形 64"/>
                <p:cNvSpPr/>
                <p:nvPr/>
              </p:nvSpPr>
              <p:spPr bwMode="auto">
                <a:xfrm>
                  <a:off x="3562555" y="3102556"/>
                  <a:ext cx="220315" cy="776494"/>
                </a:xfrm>
                <a:prstGeom prst="roundRect">
                  <a:avLst>
                    <a:gd name="adj" fmla="val 8133"/>
                  </a:avLst>
                </a:prstGeom>
                <a:solidFill>
                  <a:srgbClr val="00B0F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角丸四角形 65"/>
                <p:cNvSpPr/>
                <p:nvPr/>
              </p:nvSpPr>
              <p:spPr bwMode="auto">
                <a:xfrm>
                  <a:off x="5818075" y="3102556"/>
                  <a:ext cx="220315" cy="776494"/>
                </a:xfrm>
                <a:prstGeom prst="roundRect">
                  <a:avLst>
                    <a:gd name="adj" fmla="val 8133"/>
                  </a:avLst>
                </a:prstGeom>
                <a:solidFill>
                  <a:srgbClr val="00B0F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角丸四角形 66"/>
                <p:cNvSpPr/>
                <p:nvPr/>
              </p:nvSpPr>
              <p:spPr bwMode="auto">
                <a:xfrm>
                  <a:off x="2432721" y="3744035"/>
                  <a:ext cx="4338514" cy="885787"/>
                </a:xfrm>
                <a:prstGeom prst="roundRect">
                  <a:avLst/>
                </a:prstGeom>
                <a:solidFill>
                  <a:srgbClr val="00B05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角丸四角形 67"/>
                <p:cNvSpPr/>
                <p:nvPr/>
              </p:nvSpPr>
              <p:spPr bwMode="auto">
                <a:xfrm>
                  <a:off x="3782870" y="3490803"/>
                  <a:ext cx="225025" cy="38824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B05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" name="正方形/長方形 95"/>
                <p:cNvSpPr/>
                <p:nvPr/>
              </p:nvSpPr>
              <p:spPr bwMode="auto">
                <a:xfrm>
                  <a:off x="2432721" y="4186928"/>
                  <a:ext cx="4338514" cy="364566"/>
                </a:xfrm>
                <a:prstGeom prst="rect">
                  <a:avLst/>
                </a:prstGeom>
                <a:solidFill>
                  <a:schemeClr val="tx1">
                    <a:alpha val="30000"/>
                  </a:schemeClr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" name="正方形/長方形 96"/>
                <p:cNvSpPr/>
                <p:nvPr/>
              </p:nvSpPr>
              <p:spPr bwMode="auto">
                <a:xfrm>
                  <a:off x="2432721" y="3879050"/>
                  <a:ext cx="225024" cy="585065"/>
                </a:xfrm>
                <a:prstGeom prst="rect">
                  <a:avLst/>
                </a:prstGeom>
                <a:solidFill>
                  <a:schemeClr val="bg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" name="正方形/長方形 97"/>
                <p:cNvSpPr/>
                <p:nvPr/>
              </p:nvSpPr>
              <p:spPr bwMode="auto">
                <a:xfrm>
                  <a:off x="6547521" y="3879050"/>
                  <a:ext cx="225024" cy="585065"/>
                </a:xfrm>
                <a:prstGeom prst="rect">
                  <a:avLst/>
                </a:prstGeom>
                <a:solidFill>
                  <a:srgbClr val="FF0000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" name="正方形/長方形 98"/>
                <p:cNvSpPr/>
                <p:nvPr/>
              </p:nvSpPr>
              <p:spPr bwMode="auto">
                <a:xfrm>
                  <a:off x="6547521" y="4299598"/>
                  <a:ext cx="225024" cy="164517"/>
                </a:xfrm>
                <a:prstGeom prst="rect">
                  <a:avLst/>
                </a:prstGeom>
                <a:solidFill>
                  <a:srgbClr val="FF9933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0" name="角丸四角形 99"/>
                <p:cNvSpPr/>
                <p:nvPr/>
              </p:nvSpPr>
              <p:spPr bwMode="auto">
                <a:xfrm>
                  <a:off x="2364244" y="4464114"/>
                  <a:ext cx="4475468" cy="174761"/>
                </a:xfrm>
                <a:prstGeom prst="roundRect">
                  <a:avLst/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弦 100"/>
                <p:cNvSpPr/>
                <p:nvPr/>
              </p:nvSpPr>
              <p:spPr bwMode="auto">
                <a:xfrm>
                  <a:off x="2856347" y="4185955"/>
                  <a:ext cx="905842" cy="905842"/>
                </a:xfrm>
                <a:prstGeom prst="chord">
                  <a:avLst>
                    <a:gd name="adj1" fmla="val 10863804"/>
                    <a:gd name="adj2" fmla="val 21545156"/>
                  </a:avLst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弦 101"/>
                <p:cNvSpPr/>
                <p:nvPr/>
              </p:nvSpPr>
              <p:spPr bwMode="auto">
                <a:xfrm>
                  <a:off x="5513246" y="4185955"/>
                  <a:ext cx="905842" cy="905842"/>
                </a:xfrm>
                <a:prstGeom prst="chord">
                  <a:avLst>
                    <a:gd name="adj1" fmla="val 10863804"/>
                    <a:gd name="adj2" fmla="val 21545156"/>
                  </a:avLst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角丸四角形 102"/>
                <p:cNvSpPr/>
                <p:nvPr/>
              </p:nvSpPr>
              <p:spPr bwMode="auto">
                <a:xfrm>
                  <a:off x="2854116" y="3924055"/>
                  <a:ext cx="298684" cy="135015"/>
                </a:xfrm>
                <a:prstGeom prst="roundRect">
                  <a:avLst/>
                </a:prstGeom>
                <a:solidFill>
                  <a:srgbClr val="FF9933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Oval 734"/>
                <p:cNvSpPr>
                  <a:spLocks noChangeArrowheads="1"/>
                </p:cNvSpPr>
                <p:nvPr/>
              </p:nvSpPr>
              <p:spPr bwMode="auto">
                <a:xfrm flipH="1">
                  <a:off x="5577051" y="4186928"/>
                  <a:ext cx="778232" cy="776675"/>
                </a:xfrm>
                <a:prstGeom prst="ellipse">
                  <a:avLst/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5" name="Oval 735"/>
                <p:cNvSpPr>
                  <a:spLocks noChangeArrowheads="1"/>
                </p:cNvSpPr>
                <p:nvPr/>
              </p:nvSpPr>
              <p:spPr bwMode="auto">
                <a:xfrm flipH="1">
                  <a:off x="5708663" y="4318277"/>
                  <a:ext cx="517867" cy="516831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76200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6" name="Oval 734"/>
                <p:cNvSpPr>
                  <a:spLocks noChangeArrowheads="1"/>
                </p:cNvSpPr>
                <p:nvPr/>
              </p:nvSpPr>
              <p:spPr bwMode="auto">
                <a:xfrm flipH="1">
                  <a:off x="2919195" y="4186928"/>
                  <a:ext cx="778232" cy="776675"/>
                </a:xfrm>
                <a:prstGeom prst="ellipse">
                  <a:avLst/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7" name="Oval 735"/>
                <p:cNvSpPr>
                  <a:spLocks noChangeArrowheads="1"/>
                </p:cNvSpPr>
                <p:nvPr/>
              </p:nvSpPr>
              <p:spPr bwMode="auto">
                <a:xfrm flipH="1">
                  <a:off x="3050807" y="4318277"/>
                  <a:ext cx="517867" cy="516831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76200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8" name="角丸四角形 107"/>
                <p:cNvSpPr/>
                <p:nvPr/>
              </p:nvSpPr>
              <p:spPr bwMode="auto">
                <a:xfrm>
                  <a:off x="4426884" y="3845296"/>
                  <a:ext cx="267503" cy="117104"/>
                </a:xfrm>
                <a:prstGeom prst="roundRect">
                  <a:avLst/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角丸四角形 108"/>
                <p:cNvSpPr/>
                <p:nvPr/>
              </p:nvSpPr>
              <p:spPr bwMode="auto">
                <a:xfrm>
                  <a:off x="5426628" y="3845296"/>
                  <a:ext cx="267503" cy="117104"/>
                </a:xfrm>
                <a:prstGeom prst="roundRect">
                  <a:avLst/>
                </a:prstGeom>
                <a:solidFill>
                  <a:schemeClr val="tx1"/>
                </a:solidFill>
                <a:ln w="762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4" name="グループ化 53"/>
            <p:cNvGrpSpPr/>
            <p:nvPr/>
          </p:nvGrpSpPr>
          <p:grpSpPr>
            <a:xfrm>
              <a:off x="2431239" y="4873842"/>
              <a:ext cx="1017850" cy="1017848"/>
              <a:chOff x="5789321" y="1043735"/>
              <a:chExt cx="1863979" cy="1863979"/>
            </a:xfrm>
          </p:grpSpPr>
          <p:sp>
            <p:nvSpPr>
              <p:cNvPr id="58" name="円/楕円 57"/>
              <p:cNvSpPr/>
              <p:nvPr/>
            </p:nvSpPr>
            <p:spPr bwMode="auto">
              <a:xfrm>
                <a:off x="5896339" y="1150753"/>
                <a:ext cx="1649941" cy="1649941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禁止 58"/>
              <p:cNvSpPr/>
              <p:nvPr/>
            </p:nvSpPr>
            <p:spPr bwMode="auto">
              <a:xfrm>
                <a:off x="5789321" y="1043735"/>
                <a:ext cx="1863979" cy="1863979"/>
              </a:xfrm>
              <a:prstGeom prst="noSmoking">
                <a:avLst>
                  <a:gd name="adj" fmla="val 12483"/>
                </a:avLst>
              </a:prstGeom>
              <a:solidFill>
                <a:srgbClr val="FF0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5" name="グループ化 54"/>
            <p:cNvGrpSpPr/>
            <p:nvPr/>
          </p:nvGrpSpPr>
          <p:grpSpPr>
            <a:xfrm>
              <a:off x="-240939" y="4873842"/>
              <a:ext cx="1017850" cy="1017848"/>
              <a:chOff x="5789321" y="1043735"/>
              <a:chExt cx="1863979" cy="1863979"/>
            </a:xfrm>
          </p:grpSpPr>
          <p:sp>
            <p:nvSpPr>
              <p:cNvPr id="56" name="円/楕円 55"/>
              <p:cNvSpPr/>
              <p:nvPr/>
            </p:nvSpPr>
            <p:spPr bwMode="auto">
              <a:xfrm>
                <a:off x="5896339" y="1150753"/>
                <a:ext cx="1649941" cy="1649941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禁止 56"/>
              <p:cNvSpPr/>
              <p:nvPr/>
            </p:nvSpPr>
            <p:spPr bwMode="auto">
              <a:xfrm>
                <a:off x="5789321" y="1043735"/>
                <a:ext cx="1863979" cy="1863979"/>
              </a:xfrm>
              <a:prstGeom prst="noSmoking">
                <a:avLst>
                  <a:gd name="adj" fmla="val 12483"/>
                </a:avLst>
              </a:prstGeom>
              <a:solidFill>
                <a:srgbClr val="FF0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115" name="テキスト ボックス 114"/>
          <p:cNvSpPr txBox="1"/>
          <p:nvPr/>
        </p:nvSpPr>
        <p:spPr>
          <a:xfrm>
            <a:off x="5945" y="1355296"/>
            <a:ext cx="6852056" cy="120032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72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私有地につき</a:t>
            </a:r>
            <a:endParaRPr kumimoji="1" lang="ja-JP" altLang="en-US" sz="104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5214989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</Words>
  <Application>Microsoft Office PowerPoint</Application>
  <PresentationFormat>A4 210 x 297 mm</PresentationFormat>
  <Paragraphs>12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pop278_私有地につき駐車禁止</dc:title>
  <dc:subject>pop278_私有地につき駐車禁止</dc:subject>
  <dc:creator>http://www.digipot.net</dc:creator>
  <cp:lastModifiedBy/>
  <cp:revision>1</cp:revision>
  <dcterms:created xsi:type="dcterms:W3CDTF">2014-05-30T07:02:14Z</dcterms:created>
  <dcterms:modified xsi:type="dcterms:W3CDTF">2014-05-30T07:02:16Z</dcterms:modified>
  <cp:version>1</cp:version>
</cp:coreProperties>
</file>